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7" r:id="rId2"/>
    <p:sldId id="301" r:id="rId3"/>
    <p:sldId id="277" r:id="rId4"/>
    <p:sldId id="276" r:id="rId5"/>
    <p:sldId id="263" r:id="rId6"/>
    <p:sldId id="279" r:id="rId7"/>
    <p:sldId id="293" r:id="rId8"/>
    <p:sldId id="262" r:id="rId9"/>
    <p:sldId id="315" r:id="rId10"/>
    <p:sldId id="268" r:id="rId11"/>
    <p:sldId id="294" r:id="rId12"/>
    <p:sldId id="295" r:id="rId13"/>
    <p:sldId id="296" r:id="rId14"/>
    <p:sldId id="297" r:id="rId15"/>
    <p:sldId id="298" r:id="rId16"/>
    <p:sldId id="299" r:id="rId17"/>
    <p:sldId id="316" r:id="rId18"/>
    <p:sldId id="281" r:id="rId19"/>
    <p:sldId id="317" r:id="rId20"/>
    <p:sldId id="282" r:id="rId21"/>
    <p:sldId id="283" r:id="rId22"/>
    <p:sldId id="284" r:id="rId23"/>
    <p:sldId id="285" r:id="rId24"/>
    <p:sldId id="286" r:id="rId25"/>
    <p:sldId id="287" r:id="rId26"/>
    <p:sldId id="288" r:id="rId27"/>
    <p:sldId id="289" r:id="rId28"/>
    <p:sldId id="290" r:id="rId29"/>
    <p:sldId id="291" r:id="rId30"/>
    <p:sldId id="292" r:id="rId31"/>
    <p:sldId id="304" r:id="rId32"/>
    <p:sldId id="305" r:id="rId33"/>
    <p:sldId id="306" r:id="rId34"/>
    <p:sldId id="307" r:id="rId35"/>
    <p:sldId id="308" r:id="rId36"/>
    <p:sldId id="311" r:id="rId37"/>
    <p:sldId id="312" r:id="rId38"/>
    <p:sldId id="313" r:id="rId39"/>
    <p:sldId id="314"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00CC66"/>
    <a:srgbClr val="5F5F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0A7EB2-43C7-4193-B189-40A782B59C88}" v="44" dt="2023-10-02T14:42:28.9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6126" autoAdjust="0"/>
  </p:normalViewPr>
  <p:slideViewPr>
    <p:cSldViewPr snapToGrid="0">
      <p:cViewPr varScale="1">
        <p:scale>
          <a:sx n="106" d="100"/>
          <a:sy n="106" d="100"/>
        </p:scale>
        <p:origin x="79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48"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istina Cramarossa" userId="fa28b7ef-abd0-412c-94cc-8fffe4165836" providerId="ADAL" clId="{FA0A7EB2-43C7-4193-B189-40A782B59C88}"/>
    <pc:docChg chg="undo custSel addSld delSld modSld sldOrd">
      <pc:chgData name="Kristina Cramarossa" userId="fa28b7ef-abd0-412c-94cc-8fffe4165836" providerId="ADAL" clId="{FA0A7EB2-43C7-4193-B189-40A782B59C88}" dt="2023-10-02T14:43:59.667" v="5921" actId="20577"/>
      <pc:docMkLst>
        <pc:docMk/>
      </pc:docMkLst>
      <pc:sldChg chg="del">
        <pc:chgData name="Kristina Cramarossa" userId="fa28b7ef-abd0-412c-94cc-8fffe4165836" providerId="ADAL" clId="{FA0A7EB2-43C7-4193-B189-40A782B59C88}" dt="2023-09-29T17:00:24.362" v="310" actId="2696"/>
        <pc:sldMkLst>
          <pc:docMk/>
          <pc:sldMk cId="1642392382" sldId="256"/>
        </pc:sldMkLst>
      </pc:sldChg>
      <pc:sldChg chg="modSp mod modNotesTx">
        <pc:chgData name="Kristina Cramarossa" userId="fa28b7ef-abd0-412c-94cc-8fffe4165836" providerId="ADAL" clId="{FA0A7EB2-43C7-4193-B189-40A782B59C88}" dt="2023-09-30T14:49:06.995" v="2067"/>
        <pc:sldMkLst>
          <pc:docMk/>
          <pc:sldMk cId="2348898812" sldId="257"/>
        </pc:sldMkLst>
        <pc:spChg chg="mod">
          <ac:chgData name="Kristina Cramarossa" userId="fa28b7ef-abd0-412c-94cc-8fffe4165836" providerId="ADAL" clId="{FA0A7EB2-43C7-4193-B189-40A782B59C88}" dt="2023-09-29T18:56:05.654" v="1083" actId="20577"/>
          <ac:spMkLst>
            <pc:docMk/>
            <pc:sldMk cId="2348898812" sldId="257"/>
            <ac:spMk id="5" creationId="{24F261B5-4B76-566C-0C71-0BAEA2B9E587}"/>
          </ac:spMkLst>
        </pc:spChg>
      </pc:sldChg>
      <pc:sldChg chg="addSp delSp modSp mod modNotesTx">
        <pc:chgData name="Kristina Cramarossa" userId="fa28b7ef-abd0-412c-94cc-8fffe4165836" providerId="ADAL" clId="{FA0A7EB2-43C7-4193-B189-40A782B59C88}" dt="2023-10-02T14:43:24.466" v="5919" actId="20577"/>
        <pc:sldMkLst>
          <pc:docMk/>
          <pc:sldMk cId="1582007964" sldId="262"/>
        </pc:sldMkLst>
        <pc:spChg chg="mod">
          <ac:chgData name="Kristina Cramarossa" userId="fa28b7ef-abd0-412c-94cc-8fffe4165836" providerId="ADAL" clId="{FA0A7EB2-43C7-4193-B189-40A782B59C88}" dt="2023-09-30T14:01:00.830" v="2051" actId="208"/>
          <ac:spMkLst>
            <pc:docMk/>
            <pc:sldMk cId="1582007964" sldId="262"/>
            <ac:spMk id="3" creationId="{89D1FCD4-F1B1-42D0-950B-91023DF95700}"/>
          </ac:spMkLst>
        </pc:spChg>
        <pc:spChg chg="add mod">
          <ac:chgData name="Kristina Cramarossa" userId="fa28b7ef-abd0-412c-94cc-8fffe4165836" providerId="ADAL" clId="{FA0A7EB2-43C7-4193-B189-40A782B59C88}" dt="2023-10-02T14:43:24.466" v="5919" actId="20577"/>
          <ac:spMkLst>
            <pc:docMk/>
            <pc:sldMk cId="1582007964" sldId="262"/>
            <ac:spMk id="4" creationId="{D8BDD316-2A7D-D9BE-F465-1EF93A359DA4}"/>
          </ac:spMkLst>
        </pc:spChg>
        <pc:spChg chg="add del mod">
          <ac:chgData name="Kristina Cramarossa" userId="fa28b7ef-abd0-412c-94cc-8fffe4165836" providerId="ADAL" clId="{FA0A7EB2-43C7-4193-B189-40A782B59C88}" dt="2023-09-30T13:41:02.468" v="1753"/>
          <ac:spMkLst>
            <pc:docMk/>
            <pc:sldMk cId="1582007964" sldId="262"/>
            <ac:spMk id="6" creationId="{67A564DC-D1AB-C016-18FE-F7510830A94D}"/>
          </ac:spMkLst>
        </pc:spChg>
      </pc:sldChg>
      <pc:sldChg chg="modSp mod modNotesTx">
        <pc:chgData name="Kristina Cramarossa" userId="fa28b7ef-abd0-412c-94cc-8fffe4165836" providerId="ADAL" clId="{FA0A7EB2-43C7-4193-B189-40A782B59C88}" dt="2023-09-30T15:36:42.184" v="3835" actId="20577"/>
        <pc:sldMkLst>
          <pc:docMk/>
          <pc:sldMk cId="29248677" sldId="263"/>
        </pc:sldMkLst>
        <pc:spChg chg="mod">
          <ac:chgData name="Kristina Cramarossa" userId="fa28b7ef-abd0-412c-94cc-8fffe4165836" providerId="ADAL" clId="{FA0A7EB2-43C7-4193-B189-40A782B59C88}" dt="2023-09-29T18:58:25.501" v="1104" actId="6549"/>
          <ac:spMkLst>
            <pc:docMk/>
            <pc:sldMk cId="29248677" sldId="263"/>
            <ac:spMk id="2" creationId="{EDD7B69F-7586-411A-B71C-F1D443D9A804}"/>
          </ac:spMkLst>
        </pc:spChg>
        <pc:spChg chg="mod">
          <ac:chgData name="Kristina Cramarossa" userId="fa28b7ef-abd0-412c-94cc-8fffe4165836" providerId="ADAL" clId="{FA0A7EB2-43C7-4193-B189-40A782B59C88}" dt="2023-09-29T18:58:58.890" v="1107" actId="255"/>
          <ac:spMkLst>
            <pc:docMk/>
            <pc:sldMk cId="29248677" sldId="263"/>
            <ac:spMk id="3" creationId="{B70C1B69-9DB8-4961-9F0C-41E6B117D1C4}"/>
          </ac:spMkLst>
        </pc:spChg>
      </pc:sldChg>
      <pc:sldChg chg="addSp delSp modSp del mod">
        <pc:chgData name="Kristina Cramarossa" userId="fa28b7ef-abd0-412c-94cc-8fffe4165836" providerId="ADAL" clId="{FA0A7EB2-43C7-4193-B189-40A782B59C88}" dt="2023-09-29T18:52:37.651" v="965" actId="2696"/>
        <pc:sldMkLst>
          <pc:docMk/>
          <pc:sldMk cId="2382450140" sldId="265"/>
        </pc:sldMkLst>
        <pc:spChg chg="mod">
          <ac:chgData name="Kristina Cramarossa" userId="fa28b7ef-abd0-412c-94cc-8fffe4165836" providerId="ADAL" clId="{FA0A7EB2-43C7-4193-B189-40A782B59C88}" dt="2023-09-29T18:51:59.532" v="949" actId="26606"/>
          <ac:spMkLst>
            <pc:docMk/>
            <pc:sldMk cId="2382450140" sldId="265"/>
            <ac:spMk id="2" creationId="{46D932B3-C06C-412A-8D04-4A3F894FF88C}"/>
          </ac:spMkLst>
        </pc:spChg>
        <pc:spChg chg="add del">
          <ac:chgData name="Kristina Cramarossa" userId="fa28b7ef-abd0-412c-94cc-8fffe4165836" providerId="ADAL" clId="{FA0A7EB2-43C7-4193-B189-40A782B59C88}" dt="2023-09-29T18:51:53.311" v="942" actId="26606"/>
          <ac:spMkLst>
            <pc:docMk/>
            <pc:sldMk cId="2382450140" sldId="265"/>
            <ac:spMk id="10" creationId="{F3060C83-F051-4F0E-ABAD-AA0DFC48B218}"/>
          </ac:spMkLst>
        </pc:spChg>
        <pc:spChg chg="add del">
          <ac:chgData name="Kristina Cramarossa" userId="fa28b7ef-abd0-412c-94cc-8fffe4165836" providerId="ADAL" clId="{FA0A7EB2-43C7-4193-B189-40A782B59C88}" dt="2023-09-29T18:51:53.311" v="942" actId="26606"/>
          <ac:spMkLst>
            <pc:docMk/>
            <pc:sldMk cId="2382450140" sldId="265"/>
            <ac:spMk id="12" creationId="{83C98ABE-055B-441F-B07E-44F97F083C39}"/>
          </ac:spMkLst>
        </pc:spChg>
        <pc:spChg chg="add del">
          <ac:chgData name="Kristina Cramarossa" userId="fa28b7ef-abd0-412c-94cc-8fffe4165836" providerId="ADAL" clId="{FA0A7EB2-43C7-4193-B189-40A782B59C88}" dt="2023-09-29T18:51:53.311" v="942" actId="26606"/>
          <ac:spMkLst>
            <pc:docMk/>
            <pc:sldMk cId="2382450140" sldId="265"/>
            <ac:spMk id="14" creationId="{29FDB030-9B49-4CED-8CCD-4D99382388AC}"/>
          </ac:spMkLst>
        </pc:spChg>
        <pc:spChg chg="add del">
          <ac:chgData name="Kristina Cramarossa" userId="fa28b7ef-abd0-412c-94cc-8fffe4165836" providerId="ADAL" clId="{FA0A7EB2-43C7-4193-B189-40A782B59C88}" dt="2023-09-29T18:51:53.311" v="942" actId="26606"/>
          <ac:spMkLst>
            <pc:docMk/>
            <pc:sldMk cId="2382450140" sldId="265"/>
            <ac:spMk id="16" creationId="{3783CA14-24A1-485C-8B30-D6A5D87987AD}"/>
          </ac:spMkLst>
        </pc:spChg>
        <pc:spChg chg="add del">
          <ac:chgData name="Kristina Cramarossa" userId="fa28b7ef-abd0-412c-94cc-8fffe4165836" providerId="ADAL" clId="{FA0A7EB2-43C7-4193-B189-40A782B59C88}" dt="2023-09-29T18:51:53.311" v="942" actId="26606"/>
          <ac:spMkLst>
            <pc:docMk/>
            <pc:sldMk cId="2382450140" sldId="265"/>
            <ac:spMk id="18" creationId="{9A97C86A-04D6-40F7-AE84-31AB43E6A846}"/>
          </ac:spMkLst>
        </pc:spChg>
        <pc:spChg chg="add del">
          <ac:chgData name="Kristina Cramarossa" userId="fa28b7ef-abd0-412c-94cc-8fffe4165836" providerId="ADAL" clId="{FA0A7EB2-43C7-4193-B189-40A782B59C88}" dt="2023-09-29T18:51:53.311" v="942" actId="26606"/>
          <ac:spMkLst>
            <pc:docMk/>
            <pc:sldMk cId="2382450140" sldId="265"/>
            <ac:spMk id="20" creationId="{FF9F2414-84E8-453E-B1F3-389FDE8192D9}"/>
          </ac:spMkLst>
        </pc:spChg>
        <pc:spChg chg="add del">
          <ac:chgData name="Kristina Cramarossa" userId="fa28b7ef-abd0-412c-94cc-8fffe4165836" providerId="ADAL" clId="{FA0A7EB2-43C7-4193-B189-40A782B59C88}" dt="2023-09-29T18:51:53.311" v="942" actId="26606"/>
          <ac:spMkLst>
            <pc:docMk/>
            <pc:sldMk cId="2382450140" sldId="265"/>
            <ac:spMk id="22" creationId="{3ECA69A1-7536-43AC-85EF-C7106179F5ED}"/>
          </ac:spMkLst>
        </pc:spChg>
        <pc:spChg chg="add del">
          <ac:chgData name="Kristina Cramarossa" userId="fa28b7ef-abd0-412c-94cc-8fffe4165836" providerId="ADAL" clId="{FA0A7EB2-43C7-4193-B189-40A782B59C88}" dt="2023-09-29T18:51:54.113" v="944" actId="26606"/>
          <ac:spMkLst>
            <pc:docMk/>
            <pc:sldMk cId="2382450140" sldId="265"/>
            <ac:spMk id="24" creationId="{01D0AF59-99C3-4251-AB9A-C966C6AD4400}"/>
          </ac:spMkLst>
        </pc:spChg>
        <pc:spChg chg="add del">
          <ac:chgData name="Kristina Cramarossa" userId="fa28b7ef-abd0-412c-94cc-8fffe4165836" providerId="ADAL" clId="{FA0A7EB2-43C7-4193-B189-40A782B59C88}" dt="2023-09-29T18:51:54.113" v="944" actId="26606"/>
          <ac:spMkLst>
            <pc:docMk/>
            <pc:sldMk cId="2382450140" sldId="265"/>
            <ac:spMk id="25" creationId="{1855405F-37A2-4869-9154-F8BE3BECE6C3}"/>
          </ac:spMkLst>
        </pc:spChg>
        <pc:spChg chg="add del">
          <ac:chgData name="Kristina Cramarossa" userId="fa28b7ef-abd0-412c-94cc-8fffe4165836" providerId="ADAL" clId="{FA0A7EB2-43C7-4193-B189-40A782B59C88}" dt="2023-09-29T18:51:54.705" v="946" actId="26606"/>
          <ac:spMkLst>
            <pc:docMk/>
            <pc:sldMk cId="2382450140" sldId="265"/>
            <ac:spMk id="27" creationId="{DA2E7C1E-2B5A-4BBA-AE51-1CD8C19309D7}"/>
          </ac:spMkLst>
        </pc:spChg>
        <pc:spChg chg="add del">
          <ac:chgData name="Kristina Cramarossa" userId="fa28b7ef-abd0-412c-94cc-8fffe4165836" providerId="ADAL" clId="{FA0A7EB2-43C7-4193-B189-40A782B59C88}" dt="2023-09-29T18:51:54.705" v="946" actId="26606"/>
          <ac:spMkLst>
            <pc:docMk/>
            <pc:sldMk cId="2382450140" sldId="265"/>
            <ac:spMk id="28" creationId="{43DF76B1-5174-4FAF-9D19-FFEE98426836}"/>
          </ac:spMkLst>
        </pc:spChg>
        <pc:spChg chg="add del">
          <ac:chgData name="Kristina Cramarossa" userId="fa28b7ef-abd0-412c-94cc-8fffe4165836" providerId="ADAL" clId="{FA0A7EB2-43C7-4193-B189-40A782B59C88}" dt="2023-09-29T18:51:59.522" v="948" actId="26606"/>
          <ac:spMkLst>
            <pc:docMk/>
            <pc:sldMk cId="2382450140" sldId="265"/>
            <ac:spMk id="30" creationId="{F3060C83-F051-4F0E-ABAD-AA0DFC48B218}"/>
          </ac:spMkLst>
        </pc:spChg>
        <pc:spChg chg="add del">
          <ac:chgData name="Kristina Cramarossa" userId="fa28b7ef-abd0-412c-94cc-8fffe4165836" providerId="ADAL" clId="{FA0A7EB2-43C7-4193-B189-40A782B59C88}" dt="2023-09-29T18:51:59.522" v="948" actId="26606"/>
          <ac:spMkLst>
            <pc:docMk/>
            <pc:sldMk cId="2382450140" sldId="265"/>
            <ac:spMk id="31" creationId="{83C98ABE-055B-441F-B07E-44F97F083C39}"/>
          </ac:spMkLst>
        </pc:spChg>
        <pc:spChg chg="add del">
          <ac:chgData name="Kristina Cramarossa" userId="fa28b7ef-abd0-412c-94cc-8fffe4165836" providerId="ADAL" clId="{FA0A7EB2-43C7-4193-B189-40A782B59C88}" dt="2023-09-29T18:51:59.522" v="948" actId="26606"/>
          <ac:spMkLst>
            <pc:docMk/>
            <pc:sldMk cId="2382450140" sldId="265"/>
            <ac:spMk id="32" creationId="{29FDB030-9B49-4CED-8CCD-4D99382388AC}"/>
          </ac:spMkLst>
        </pc:spChg>
        <pc:spChg chg="add del">
          <ac:chgData name="Kristina Cramarossa" userId="fa28b7ef-abd0-412c-94cc-8fffe4165836" providerId="ADAL" clId="{FA0A7EB2-43C7-4193-B189-40A782B59C88}" dt="2023-09-29T18:51:59.522" v="948" actId="26606"/>
          <ac:spMkLst>
            <pc:docMk/>
            <pc:sldMk cId="2382450140" sldId="265"/>
            <ac:spMk id="33" creationId="{3783CA14-24A1-485C-8B30-D6A5D87987AD}"/>
          </ac:spMkLst>
        </pc:spChg>
        <pc:spChg chg="add del">
          <ac:chgData name="Kristina Cramarossa" userId="fa28b7ef-abd0-412c-94cc-8fffe4165836" providerId="ADAL" clId="{FA0A7EB2-43C7-4193-B189-40A782B59C88}" dt="2023-09-29T18:51:59.522" v="948" actId="26606"/>
          <ac:spMkLst>
            <pc:docMk/>
            <pc:sldMk cId="2382450140" sldId="265"/>
            <ac:spMk id="34" creationId="{9A97C86A-04D6-40F7-AE84-31AB43E6A846}"/>
          </ac:spMkLst>
        </pc:spChg>
        <pc:spChg chg="add del">
          <ac:chgData name="Kristina Cramarossa" userId="fa28b7ef-abd0-412c-94cc-8fffe4165836" providerId="ADAL" clId="{FA0A7EB2-43C7-4193-B189-40A782B59C88}" dt="2023-09-29T18:51:59.522" v="948" actId="26606"/>
          <ac:spMkLst>
            <pc:docMk/>
            <pc:sldMk cId="2382450140" sldId="265"/>
            <ac:spMk id="35" creationId="{FF9F2414-84E8-453E-B1F3-389FDE8192D9}"/>
          </ac:spMkLst>
        </pc:spChg>
        <pc:spChg chg="add del">
          <ac:chgData name="Kristina Cramarossa" userId="fa28b7ef-abd0-412c-94cc-8fffe4165836" providerId="ADAL" clId="{FA0A7EB2-43C7-4193-B189-40A782B59C88}" dt="2023-09-29T18:51:59.522" v="948" actId="26606"/>
          <ac:spMkLst>
            <pc:docMk/>
            <pc:sldMk cId="2382450140" sldId="265"/>
            <ac:spMk id="36" creationId="{3ECA69A1-7536-43AC-85EF-C7106179F5ED}"/>
          </ac:spMkLst>
        </pc:spChg>
        <pc:spChg chg="add">
          <ac:chgData name="Kristina Cramarossa" userId="fa28b7ef-abd0-412c-94cc-8fffe4165836" providerId="ADAL" clId="{FA0A7EB2-43C7-4193-B189-40A782B59C88}" dt="2023-09-29T18:51:59.532" v="949" actId="26606"/>
          <ac:spMkLst>
            <pc:docMk/>
            <pc:sldMk cId="2382450140" sldId="265"/>
            <ac:spMk id="38" creationId="{22F15A2D-2324-487D-A02A-BF46C5C580EB}"/>
          </ac:spMkLst>
        </pc:spChg>
        <pc:spChg chg="add">
          <ac:chgData name="Kristina Cramarossa" userId="fa28b7ef-abd0-412c-94cc-8fffe4165836" providerId="ADAL" clId="{FA0A7EB2-43C7-4193-B189-40A782B59C88}" dt="2023-09-29T18:51:59.532" v="949" actId="26606"/>
          <ac:spMkLst>
            <pc:docMk/>
            <pc:sldMk cId="2382450140" sldId="265"/>
            <ac:spMk id="39" creationId="{2AEAFA59-923A-4F54-8B49-44C970BCC323}"/>
          </ac:spMkLst>
        </pc:spChg>
        <pc:spChg chg="add">
          <ac:chgData name="Kristina Cramarossa" userId="fa28b7ef-abd0-412c-94cc-8fffe4165836" providerId="ADAL" clId="{FA0A7EB2-43C7-4193-B189-40A782B59C88}" dt="2023-09-29T18:51:59.532" v="949" actId="26606"/>
          <ac:spMkLst>
            <pc:docMk/>
            <pc:sldMk cId="2382450140" sldId="265"/>
            <ac:spMk id="40" creationId="{C37E9D4B-7BFA-4D10-B666-547BAC499469}"/>
          </ac:spMkLst>
        </pc:spChg>
        <pc:picChg chg="mod ord">
          <ac:chgData name="Kristina Cramarossa" userId="fa28b7ef-abd0-412c-94cc-8fffe4165836" providerId="ADAL" clId="{FA0A7EB2-43C7-4193-B189-40A782B59C88}" dt="2023-09-29T18:51:59.532" v="949" actId="26606"/>
          <ac:picMkLst>
            <pc:docMk/>
            <pc:sldMk cId="2382450140" sldId="265"/>
            <ac:picMk id="5" creationId="{F231DCD0-0179-9257-B83D-DD9D676A4257}"/>
          </ac:picMkLst>
        </pc:picChg>
      </pc:sldChg>
      <pc:sldChg chg="addSp delSp modSp mod">
        <pc:chgData name="Kristina Cramarossa" userId="fa28b7ef-abd0-412c-94cc-8fffe4165836" providerId="ADAL" clId="{FA0A7EB2-43C7-4193-B189-40A782B59C88}" dt="2023-09-29T17:27:22.980" v="468" actId="5793"/>
        <pc:sldMkLst>
          <pc:docMk/>
          <pc:sldMk cId="1788157345" sldId="268"/>
        </pc:sldMkLst>
        <pc:spChg chg="mod">
          <ac:chgData name="Kristina Cramarossa" userId="fa28b7ef-abd0-412c-94cc-8fffe4165836" providerId="ADAL" clId="{FA0A7EB2-43C7-4193-B189-40A782B59C88}" dt="2023-09-29T17:27:22.980" v="468" actId="5793"/>
          <ac:spMkLst>
            <pc:docMk/>
            <pc:sldMk cId="1788157345" sldId="268"/>
            <ac:spMk id="3" creationId="{80C33171-080C-4FF8-8CE9-7B716F61E04E}"/>
          </ac:spMkLst>
        </pc:spChg>
        <pc:spChg chg="del">
          <ac:chgData name="Kristina Cramarossa" userId="fa28b7ef-abd0-412c-94cc-8fffe4165836" providerId="ADAL" clId="{FA0A7EB2-43C7-4193-B189-40A782B59C88}" dt="2023-09-29T15:52:17.638" v="3" actId="478"/>
          <ac:spMkLst>
            <pc:docMk/>
            <pc:sldMk cId="1788157345" sldId="268"/>
            <ac:spMk id="9" creationId="{69B322BA-21DA-9008-C192-783BDEF289FD}"/>
          </ac:spMkLst>
        </pc:spChg>
        <pc:picChg chg="add del mod ord">
          <ac:chgData name="Kristina Cramarossa" userId="fa28b7ef-abd0-412c-94cc-8fffe4165836" providerId="ADAL" clId="{FA0A7EB2-43C7-4193-B189-40A782B59C88}" dt="2023-09-29T16:01:56.122" v="45" actId="478"/>
          <ac:picMkLst>
            <pc:docMk/>
            <pc:sldMk cId="1788157345" sldId="268"/>
            <ac:picMk id="2" creationId="{20497023-AC3A-EF08-A289-4285850987D8}"/>
          </ac:picMkLst>
        </pc:picChg>
        <pc:picChg chg="del">
          <ac:chgData name="Kristina Cramarossa" userId="fa28b7ef-abd0-412c-94cc-8fffe4165836" providerId="ADAL" clId="{FA0A7EB2-43C7-4193-B189-40A782B59C88}" dt="2023-09-29T15:56:56.985" v="18" actId="478"/>
          <ac:picMkLst>
            <pc:docMk/>
            <pc:sldMk cId="1788157345" sldId="268"/>
            <ac:picMk id="5" creationId="{F231DCD0-0179-9257-B83D-DD9D676A4257}"/>
          </ac:picMkLst>
        </pc:picChg>
        <pc:picChg chg="add mod">
          <ac:chgData name="Kristina Cramarossa" userId="fa28b7ef-abd0-412c-94cc-8fffe4165836" providerId="ADAL" clId="{FA0A7EB2-43C7-4193-B189-40A782B59C88}" dt="2023-09-29T16:06:31.250" v="60" actId="1440"/>
          <ac:picMkLst>
            <pc:docMk/>
            <pc:sldMk cId="1788157345" sldId="268"/>
            <ac:picMk id="6" creationId="{7C16AFAD-3CB9-FE83-546E-914D73CC5134}"/>
          </ac:picMkLst>
        </pc:picChg>
      </pc:sldChg>
      <pc:sldChg chg="addSp delSp modSp del mod ord">
        <pc:chgData name="Kristina Cramarossa" userId="fa28b7ef-abd0-412c-94cc-8fffe4165836" providerId="ADAL" clId="{FA0A7EB2-43C7-4193-B189-40A782B59C88}" dt="2023-09-30T13:42:12.677" v="1766" actId="2696"/>
        <pc:sldMkLst>
          <pc:docMk/>
          <pc:sldMk cId="1923070244" sldId="269"/>
        </pc:sldMkLst>
        <pc:spChg chg="mod">
          <ac:chgData name="Kristina Cramarossa" userId="fa28b7ef-abd0-412c-94cc-8fffe4165836" providerId="ADAL" clId="{FA0A7EB2-43C7-4193-B189-40A782B59C88}" dt="2023-09-29T19:02:35.863" v="1138" actId="1076"/>
          <ac:spMkLst>
            <pc:docMk/>
            <pc:sldMk cId="1923070244" sldId="269"/>
            <ac:spMk id="2" creationId="{11FA3BCD-F8D0-1544-A98B-7FFD5A166769}"/>
          </ac:spMkLst>
        </pc:spChg>
        <pc:spChg chg="mod">
          <ac:chgData name="Kristina Cramarossa" userId="fa28b7ef-abd0-412c-94cc-8fffe4165836" providerId="ADAL" clId="{FA0A7EB2-43C7-4193-B189-40A782B59C88}" dt="2023-09-29T19:01:54.121" v="1132" actId="26606"/>
          <ac:spMkLst>
            <pc:docMk/>
            <pc:sldMk cId="1923070244" sldId="269"/>
            <ac:spMk id="3" creationId="{80C33171-080C-4FF8-8CE9-7B716F61E04E}"/>
          </ac:spMkLst>
        </pc:spChg>
        <pc:spChg chg="add mod">
          <ac:chgData name="Kristina Cramarossa" userId="fa28b7ef-abd0-412c-94cc-8fffe4165836" providerId="ADAL" clId="{FA0A7EB2-43C7-4193-B189-40A782B59C88}" dt="2023-09-29T19:01:54.121" v="1132" actId="26606"/>
          <ac:spMkLst>
            <pc:docMk/>
            <pc:sldMk cId="1923070244" sldId="269"/>
            <ac:spMk id="4" creationId="{30E1D0DC-2096-EC76-EBDD-B78AED9A21D4}"/>
          </ac:spMkLst>
        </pc:spChg>
        <pc:spChg chg="add del">
          <ac:chgData name="Kristina Cramarossa" userId="fa28b7ef-abd0-412c-94cc-8fffe4165836" providerId="ADAL" clId="{FA0A7EB2-43C7-4193-B189-40A782B59C88}" dt="2023-09-29T19:00:12.974" v="1112" actId="26606"/>
          <ac:spMkLst>
            <pc:docMk/>
            <pc:sldMk cId="1923070244" sldId="269"/>
            <ac:spMk id="11" creationId="{346163D3-B666-4446-84C6-9902EB936B6E}"/>
          </ac:spMkLst>
        </pc:spChg>
        <pc:spChg chg="add del">
          <ac:chgData name="Kristina Cramarossa" userId="fa28b7ef-abd0-412c-94cc-8fffe4165836" providerId="ADAL" clId="{FA0A7EB2-43C7-4193-B189-40A782B59C88}" dt="2023-09-29T19:00:12.974" v="1112" actId="26606"/>
          <ac:spMkLst>
            <pc:docMk/>
            <pc:sldMk cId="1923070244" sldId="269"/>
            <ac:spMk id="17" creationId="{04357C93-F0CB-4A1C-8F77-4E9063789819}"/>
          </ac:spMkLst>
        </pc:spChg>
        <pc:spChg chg="add del">
          <ac:chgData name="Kristina Cramarossa" userId="fa28b7ef-abd0-412c-94cc-8fffe4165836" providerId="ADAL" clId="{FA0A7EB2-43C7-4193-B189-40A782B59C88}" dt="2023-09-29T19:00:17.200" v="1114" actId="26606"/>
          <ac:spMkLst>
            <pc:docMk/>
            <pc:sldMk cId="1923070244" sldId="269"/>
            <ac:spMk id="19" creationId="{665DBBEF-238B-476B-96AB-8AAC3224ECEA}"/>
          </ac:spMkLst>
        </pc:spChg>
        <pc:spChg chg="add del">
          <ac:chgData name="Kristina Cramarossa" userId="fa28b7ef-abd0-412c-94cc-8fffe4165836" providerId="ADAL" clId="{FA0A7EB2-43C7-4193-B189-40A782B59C88}" dt="2023-09-29T19:00:17.200" v="1114" actId="26606"/>
          <ac:spMkLst>
            <pc:docMk/>
            <pc:sldMk cId="1923070244" sldId="269"/>
            <ac:spMk id="20" creationId="{3FCFB1DE-0B7E-48CC-BA90-B2AB0889F9D6}"/>
          </ac:spMkLst>
        </pc:spChg>
        <pc:spChg chg="add del">
          <ac:chgData name="Kristina Cramarossa" userId="fa28b7ef-abd0-412c-94cc-8fffe4165836" providerId="ADAL" clId="{FA0A7EB2-43C7-4193-B189-40A782B59C88}" dt="2023-09-29T19:00:23.623" v="1116" actId="26606"/>
          <ac:spMkLst>
            <pc:docMk/>
            <pc:sldMk cId="1923070244" sldId="269"/>
            <ac:spMk id="22" creationId="{BCED4D40-4B67-4331-AC48-79B82B4A47D8}"/>
          </ac:spMkLst>
        </pc:spChg>
        <pc:spChg chg="add del">
          <ac:chgData name="Kristina Cramarossa" userId="fa28b7ef-abd0-412c-94cc-8fffe4165836" providerId="ADAL" clId="{FA0A7EB2-43C7-4193-B189-40A782B59C88}" dt="2023-09-29T19:00:23.623" v="1116" actId="26606"/>
          <ac:spMkLst>
            <pc:docMk/>
            <pc:sldMk cId="1923070244" sldId="269"/>
            <ac:spMk id="23" creationId="{670CEDEF-4F34-412E-84EE-329C1E936AF5}"/>
          </ac:spMkLst>
        </pc:spChg>
        <pc:spChg chg="add del">
          <ac:chgData name="Kristina Cramarossa" userId="fa28b7ef-abd0-412c-94cc-8fffe4165836" providerId="ADAL" clId="{FA0A7EB2-43C7-4193-B189-40A782B59C88}" dt="2023-09-29T19:00:34.281" v="1118" actId="26606"/>
          <ac:spMkLst>
            <pc:docMk/>
            <pc:sldMk cId="1923070244" sldId="269"/>
            <ac:spMk id="25" creationId="{91DC6ABD-215C-4EA8-A483-CEF5B99AB385}"/>
          </ac:spMkLst>
        </pc:spChg>
        <pc:spChg chg="add del">
          <ac:chgData name="Kristina Cramarossa" userId="fa28b7ef-abd0-412c-94cc-8fffe4165836" providerId="ADAL" clId="{FA0A7EB2-43C7-4193-B189-40A782B59C88}" dt="2023-09-29T19:00:34.281" v="1118" actId="26606"/>
          <ac:spMkLst>
            <pc:docMk/>
            <pc:sldMk cId="1923070244" sldId="269"/>
            <ac:spMk id="27" creationId="{04357C93-F0CB-4A1C-8F77-4E9063789819}"/>
          </ac:spMkLst>
        </pc:spChg>
        <pc:spChg chg="add del">
          <ac:chgData name="Kristina Cramarossa" userId="fa28b7ef-abd0-412c-94cc-8fffe4165836" providerId="ADAL" clId="{FA0A7EB2-43C7-4193-B189-40A782B59C88}" dt="2023-09-29T19:00:44.687" v="1120" actId="26606"/>
          <ac:spMkLst>
            <pc:docMk/>
            <pc:sldMk cId="1923070244" sldId="269"/>
            <ac:spMk id="29" creationId="{665DBBEF-238B-476B-96AB-8AAC3224ECEA}"/>
          </ac:spMkLst>
        </pc:spChg>
        <pc:spChg chg="add del">
          <ac:chgData name="Kristina Cramarossa" userId="fa28b7ef-abd0-412c-94cc-8fffe4165836" providerId="ADAL" clId="{FA0A7EB2-43C7-4193-B189-40A782B59C88}" dt="2023-09-29T19:00:44.687" v="1120" actId="26606"/>
          <ac:spMkLst>
            <pc:docMk/>
            <pc:sldMk cId="1923070244" sldId="269"/>
            <ac:spMk id="30" creationId="{3FCFB1DE-0B7E-48CC-BA90-B2AB0889F9D6}"/>
          </ac:spMkLst>
        </pc:spChg>
        <pc:spChg chg="add del">
          <ac:chgData name="Kristina Cramarossa" userId="fa28b7ef-abd0-412c-94cc-8fffe4165836" providerId="ADAL" clId="{FA0A7EB2-43C7-4193-B189-40A782B59C88}" dt="2023-09-29T19:00:49.910" v="1122" actId="26606"/>
          <ac:spMkLst>
            <pc:docMk/>
            <pc:sldMk cId="1923070244" sldId="269"/>
            <ac:spMk id="32" creationId="{91DC6ABD-215C-4EA8-A483-CEF5B99AB385}"/>
          </ac:spMkLst>
        </pc:spChg>
        <pc:spChg chg="add del">
          <ac:chgData name="Kristina Cramarossa" userId="fa28b7ef-abd0-412c-94cc-8fffe4165836" providerId="ADAL" clId="{FA0A7EB2-43C7-4193-B189-40A782B59C88}" dt="2023-09-29T19:00:49.910" v="1122" actId="26606"/>
          <ac:spMkLst>
            <pc:docMk/>
            <pc:sldMk cId="1923070244" sldId="269"/>
            <ac:spMk id="34" creationId="{04357C93-F0CB-4A1C-8F77-4E9063789819}"/>
          </ac:spMkLst>
        </pc:spChg>
        <pc:spChg chg="add del">
          <ac:chgData name="Kristina Cramarossa" userId="fa28b7ef-abd0-412c-94cc-8fffe4165836" providerId="ADAL" clId="{FA0A7EB2-43C7-4193-B189-40A782B59C88}" dt="2023-09-29T19:01:04.330" v="1124" actId="26606"/>
          <ac:spMkLst>
            <pc:docMk/>
            <pc:sldMk cId="1923070244" sldId="269"/>
            <ac:spMk id="36" creationId="{D12DDE76-C203-4047-9998-63900085B5E8}"/>
          </ac:spMkLst>
        </pc:spChg>
        <pc:spChg chg="add del">
          <ac:chgData name="Kristina Cramarossa" userId="fa28b7ef-abd0-412c-94cc-8fffe4165836" providerId="ADAL" clId="{FA0A7EB2-43C7-4193-B189-40A782B59C88}" dt="2023-09-29T19:01:54.121" v="1132" actId="26606"/>
          <ac:spMkLst>
            <pc:docMk/>
            <pc:sldMk cId="1923070244" sldId="269"/>
            <ac:spMk id="38" creationId="{91DC6ABD-215C-4EA8-A483-CEF5B99AB385}"/>
          </ac:spMkLst>
        </pc:spChg>
        <pc:spChg chg="add del">
          <ac:chgData name="Kristina Cramarossa" userId="fa28b7ef-abd0-412c-94cc-8fffe4165836" providerId="ADAL" clId="{FA0A7EB2-43C7-4193-B189-40A782B59C88}" dt="2023-09-29T19:01:54.121" v="1132" actId="26606"/>
          <ac:spMkLst>
            <pc:docMk/>
            <pc:sldMk cId="1923070244" sldId="269"/>
            <ac:spMk id="40" creationId="{04357C93-F0CB-4A1C-8F77-4E9063789819}"/>
          </ac:spMkLst>
        </pc:spChg>
        <pc:grpChg chg="add del">
          <ac:chgData name="Kristina Cramarossa" userId="fa28b7ef-abd0-412c-94cc-8fffe4165836" providerId="ADAL" clId="{FA0A7EB2-43C7-4193-B189-40A782B59C88}" dt="2023-09-29T19:00:12.974" v="1112" actId="26606"/>
          <ac:grpSpMkLst>
            <pc:docMk/>
            <pc:sldMk cId="1923070244" sldId="269"/>
            <ac:grpSpMk id="13" creationId="{3AF6A671-C637-4547-85F4-51B6D1881399}"/>
          </ac:grpSpMkLst>
        </pc:grpChg>
        <pc:grpChg chg="add del">
          <ac:chgData name="Kristina Cramarossa" userId="fa28b7ef-abd0-412c-94cc-8fffe4165836" providerId="ADAL" clId="{FA0A7EB2-43C7-4193-B189-40A782B59C88}" dt="2023-09-29T19:00:34.281" v="1118" actId="26606"/>
          <ac:grpSpMkLst>
            <pc:docMk/>
            <pc:sldMk cId="1923070244" sldId="269"/>
            <ac:grpSpMk id="26" creationId="{3AF6A671-C637-4547-85F4-51B6D1881399}"/>
          </ac:grpSpMkLst>
        </pc:grpChg>
        <pc:grpChg chg="add del">
          <ac:chgData name="Kristina Cramarossa" userId="fa28b7ef-abd0-412c-94cc-8fffe4165836" providerId="ADAL" clId="{FA0A7EB2-43C7-4193-B189-40A782B59C88}" dt="2023-09-29T19:00:49.910" v="1122" actId="26606"/>
          <ac:grpSpMkLst>
            <pc:docMk/>
            <pc:sldMk cId="1923070244" sldId="269"/>
            <ac:grpSpMk id="33" creationId="{3AF6A671-C637-4547-85F4-51B6D1881399}"/>
          </ac:grpSpMkLst>
        </pc:grpChg>
        <pc:grpChg chg="add del">
          <ac:chgData name="Kristina Cramarossa" userId="fa28b7ef-abd0-412c-94cc-8fffe4165836" providerId="ADAL" clId="{FA0A7EB2-43C7-4193-B189-40A782B59C88}" dt="2023-09-29T19:01:54.121" v="1132" actId="26606"/>
          <ac:grpSpMkLst>
            <pc:docMk/>
            <pc:sldMk cId="1923070244" sldId="269"/>
            <ac:grpSpMk id="39" creationId="{3AF6A671-C637-4547-85F4-51B6D1881399}"/>
          </ac:grpSpMkLst>
        </pc:grpChg>
        <pc:picChg chg="add del mod ord">
          <ac:chgData name="Kristina Cramarossa" userId="fa28b7ef-abd0-412c-94cc-8fffe4165836" providerId="ADAL" clId="{FA0A7EB2-43C7-4193-B189-40A782B59C88}" dt="2023-09-29T19:01:54.121" v="1132" actId="26606"/>
          <ac:picMkLst>
            <pc:docMk/>
            <pc:sldMk cId="1923070244" sldId="269"/>
            <ac:picMk id="5" creationId="{F231DCD0-0179-9257-B83D-DD9D676A4257}"/>
          </ac:picMkLst>
        </pc:picChg>
        <pc:picChg chg="add del mod">
          <ac:chgData name="Kristina Cramarossa" userId="fa28b7ef-abd0-412c-94cc-8fffe4165836" providerId="ADAL" clId="{FA0A7EB2-43C7-4193-B189-40A782B59C88}" dt="2023-09-29T19:01:52.702" v="1130"/>
          <ac:picMkLst>
            <pc:docMk/>
            <pc:sldMk cId="1923070244" sldId="269"/>
            <ac:picMk id="6" creationId="{949A8DD9-9FE9-3C76-14FC-D494568E5DA1}"/>
          </ac:picMkLst>
        </pc:picChg>
      </pc:sldChg>
      <pc:sldChg chg="del">
        <pc:chgData name="Kristina Cramarossa" userId="fa28b7ef-abd0-412c-94cc-8fffe4165836" providerId="ADAL" clId="{FA0A7EB2-43C7-4193-B189-40A782B59C88}" dt="2023-09-29T18:50:29.254" v="909" actId="2696"/>
        <pc:sldMkLst>
          <pc:docMk/>
          <pc:sldMk cId="690528358" sldId="271"/>
        </pc:sldMkLst>
      </pc:sldChg>
      <pc:sldChg chg="del">
        <pc:chgData name="Kristina Cramarossa" userId="fa28b7ef-abd0-412c-94cc-8fffe4165836" providerId="ADAL" clId="{FA0A7EB2-43C7-4193-B189-40A782B59C88}" dt="2023-09-29T18:50:38.721" v="910" actId="47"/>
        <pc:sldMkLst>
          <pc:docMk/>
          <pc:sldMk cId="1563306792" sldId="272"/>
        </pc:sldMkLst>
      </pc:sldChg>
      <pc:sldChg chg="del">
        <pc:chgData name="Kristina Cramarossa" userId="fa28b7ef-abd0-412c-94cc-8fffe4165836" providerId="ADAL" clId="{FA0A7EB2-43C7-4193-B189-40A782B59C88}" dt="2023-09-29T18:50:40.577" v="911" actId="47"/>
        <pc:sldMkLst>
          <pc:docMk/>
          <pc:sldMk cId="2149018787" sldId="273"/>
        </pc:sldMkLst>
      </pc:sldChg>
      <pc:sldChg chg="addSp delSp modSp mod ord modNotesTx">
        <pc:chgData name="Kristina Cramarossa" userId="fa28b7ef-abd0-412c-94cc-8fffe4165836" providerId="ADAL" clId="{FA0A7EB2-43C7-4193-B189-40A782B59C88}" dt="2023-09-30T15:34:55.413" v="3311" actId="20577"/>
        <pc:sldMkLst>
          <pc:docMk/>
          <pc:sldMk cId="4066213187" sldId="276"/>
        </pc:sldMkLst>
        <pc:spChg chg="mod">
          <ac:chgData name="Kristina Cramarossa" userId="fa28b7ef-abd0-412c-94cc-8fffe4165836" providerId="ADAL" clId="{FA0A7EB2-43C7-4193-B189-40A782B59C88}" dt="2023-09-30T13:33:26.464" v="1507" actId="114"/>
          <ac:spMkLst>
            <pc:docMk/>
            <pc:sldMk cId="4066213187" sldId="276"/>
            <ac:spMk id="2" creationId="{F0C7E19C-6920-4616-9CF3-939D955A9687}"/>
          </ac:spMkLst>
        </pc:spChg>
        <pc:picChg chg="del">
          <ac:chgData name="Kristina Cramarossa" userId="fa28b7ef-abd0-412c-94cc-8fffe4165836" providerId="ADAL" clId="{FA0A7EB2-43C7-4193-B189-40A782B59C88}" dt="2023-09-30T14:07:19.105" v="2062" actId="478"/>
          <ac:picMkLst>
            <pc:docMk/>
            <pc:sldMk cId="4066213187" sldId="276"/>
            <ac:picMk id="4" creationId="{ABA3352E-43D8-9F6A-A3FE-AC677BBBAF43}"/>
          </ac:picMkLst>
        </pc:picChg>
        <pc:picChg chg="add mod">
          <ac:chgData name="Kristina Cramarossa" userId="fa28b7ef-abd0-412c-94cc-8fffe4165836" providerId="ADAL" clId="{FA0A7EB2-43C7-4193-B189-40A782B59C88}" dt="2023-09-30T14:07:23.634" v="2064" actId="1076"/>
          <ac:picMkLst>
            <pc:docMk/>
            <pc:sldMk cId="4066213187" sldId="276"/>
            <ac:picMk id="5" creationId="{EAB84921-3263-E140-A3AE-63CE66B277D3}"/>
          </ac:picMkLst>
        </pc:picChg>
      </pc:sldChg>
      <pc:sldChg chg="ord modNotesTx">
        <pc:chgData name="Kristina Cramarossa" userId="fa28b7ef-abd0-412c-94cc-8fffe4165836" providerId="ADAL" clId="{FA0A7EB2-43C7-4193-B189-40A782B59C88}" dt="2023-09-30T15:33:04.429" v="2817" actId="20577"/>
        <pc:sldMkLst>
          <pc:docMk/>
          <pc:sldMk cId="2419058279" sldId="277"/>
        </pc:sldMkLst>
      </pc:sldChg>
      <pc:sldChg chg="addSp delSp modSp modNotesTx">
        <pc:chgData name="Kristina Cramarossa" userId="fa28b7ef-abd0-412c-94cc-8fffe4165836" providerId="ADAL" clId="{FA0A7EB2-43C7-4193-B189-40A782B59C88}" dt="2023-09-30T15:48:56.270" v="4719" actId="20577"/>
        <pc:sldMkLst>
          <pc:docMk/>
          <pc:sldMk cId="1705183964" sldId="279"/>
        </pc:sldMkLst>
        <pc:picChg chg="add del mod">
          <ac:chgData name="Kristina Cramarossa" userId="fa28b7ef-abd0-412c-94cc-8fffe4165836" providerId="ADAL" clId="{FA0A7EB2-43C7-4193-B189-40A782B59C88}" dt="2023-09-30T14:07:34.711" v="2066"/>
          <ac:picMkLst>
            <pc:docMk/>
            <pc:sldMk cId="1705183964" sldId="279"/>
            <ac:picMk id="2" creationId="{D3A1635E-93D3-C878-C437-0D34E1E2B5D6}"/>
          </ac:picMkLst>
        </pc:picChg>
      </pc:sldChg>
      <pc:sldChg chg="addSp delSp modSp mod">
        <pc:chgData name="Kristina Cramarossa" userId="fa28b7ef-abd0-412c-94cc-8fffe4165836" providerId="ADAL" clId="{FA0A7EB2-43C7-4193-B189-40A782B59C88}" dt="2023-09-30T13:50:54.639" v="1950" actId="1076"/>
        <pc:sldMkLst>
          <pc:docMk/>
          <pc:sldMk cId="552470236" sldId="281"/>
        </pc:sldMkLst>
        <pc:spChg chg="del">
          <ac:chgData name="Kristina Cramarossa" userId="fa28b7ef-abd0-412c-94cc-8fffe4165836" providerId="ADAL" clId="{FA0A7EB2-43C7-4193-B189-40A782B59C88}" dt="2023-09-30T13:50:11.468" v="1944" actId="478"/>
          <ac:spMkLst>
            <pc:docMk/>
            <pc:sldMk cId="552470236" sldId="281"/>
            <ac:spMk id="5" creationId="{50C0DD6E-9653-CB7E-A348-12821CEFC7D4}"/>
          </ac:spMkLst>
        </pc:spChg>
        <pc:spChg chg="add del">
          <ac:chgData name="Kristina Cramarossa" userId="fa28b7ef-abd0-412c-94cc-8fffe4165836" providerId="ADAL" clId="{FA0A7EB2-43C7-4193-B189-40A782B59C88}" dt="2023-09-30T13:50:37.552" v="1949" actId="26606"/>
          <ac:spMkLst>
            <pc:docMk/>
            <pc:sldMk cId="552470236" sldId="281"/>
            <ac:spMk id="20" creationId="{F0AED851-54B9-4765-92D2-F0BE443BEC91}"/>
          </ac:spMkLst>
        </pc:spChg>
        <pc:spChg chg="add del">
          <ac:chgData name="Kristina Cramarossa" userId="fa28b7ef-abd0-412c-94cc-8fffe4165836" providerId="ADAL" clId="{FA0A7EB2-43C7-4193-B189-40A782B59C88}" dt="2023-09-30T13:50:37.552" v="1949" actId="26606"/>
          <ac:spMkLst>
            <pc:docMk/>
            <pc:sldMk cId="552470236" sldId="281"/>
            <ac:spMk id="21" creationId="{B81933D1-5615-42C7-9C0B-4EB7105CCE2D}"/>
          </ac:spMkLst>
        </pc:spChg>
        <pc:spChg chg="add del">
          <ac:chgData name="Kristina Cramarossa" userId="fa28b7ef-abd0-412c-94cc-8fffe4165836" providerId="ADAL" clId="{FA0A7EB2-43C7-4193-B189-40A782B59C88}" dt="2023-09-30T13:50:37.552" v="1949" actId="26606"/>
          <ac:spMkLst>
            <pc:docMk/>
            <pc:sldMk cId="552470236" sldId="281"/>
            <ac:spMk id="22" creationId="{19C9EAEA-39D0-4B0E-A0EB-51E7B26740B1}"/>
          </ac:spMkLst>
        </pc:spChg>
        <pc:spChg chg="add">
          <ac:chgData name="Kristina Cramarossa" userId="fa28b7ef-abd0-412c-94cc-8fffe4165836" providerId="ADAL" clId="{FA0A7EB2-43C7-4193-B189-40A782B59C88}" dt="2023-09-30T13:50:37.552" v="1949" actId="26606"/>
          <ac:spMkLst>
            <pc:docMk/>
            <pc:sldMk cId="552470236" sldId="281"/>
            <ac:spMk id="27" creationId="{22F15A2D-2324-487D-A02A-BF46C5C580EB}"/>
          </ac:spMkLst>
        </pc:spChg>
        <pc:spChg chg="add">
          <ac:chgData name="Kristina Cramarossa" userId="fa28b7ef-abd0-412c-94cc-8fffe4165836" providerId="ADAL" clId="{FA0A7EB2-43C7-4193-B189-40A782B59C88}" dt="2023-09-30T13:50:37.552" v="1949" actId="26606"/>
          <ac:spMkLst>
            <pc:docMk/>
            <pc:sldMk cId="552470236" sldId="281"/>
            <ac:spMk id="29" creationId="{2AEAFA59-923A-4F54-8B49-44C970BCC323}"/>
          </ac:spMkLst>
        </pc:spChg>
        <pc:spChg chg="add">
          <ac:chgData name="Kristina Cramarossa" userId="fa28b7ef-abd0-412c-94cc-8fffe4165836" providerId="ADAL" clId="{FA0A7EB2-43C7-4193-B189-40A782B59C88}" dt="2023-09-30T13:50:37.552" v="1949" actId="26606"/>
          <ac:spMkLst>
            <pc:docMk/>
            <pc:sldMk cId="552470236" sldId="281"/>
            <ac:spMk id="31" creationId="{C37E9D4B-7BFA-4D10-B666-547BAC499469}"/>
          </ac:spMkLst>
        </pc:spChg>
        <pc:grpChg chg="add del">
          <ac:chgData name="Kristina Cramarossa" userId="fa28b7ef-abd0-412c-94cc-8fffe4165836" providerId="ADAL" clId="{FA0A7EB2-43C7-4193-B189-40A782B59C88}" dt="2023-09-30T13:50:37.552" v="1949" actId="26606"/>
          <ac:grpSpMkLst>
            <pc:docMk/>
            <pc:sldMk cId="552470236" sldId="281"/>
            <ac:grpSpMk id="16" creationId="{032D8612-31EB-44CF-A1D0-14FD4C705424}"/>
          </ac:grpSpMkLst>
        </pc:grpChg>
        <pc:picChg chg="del">
          <ac:chgData name="Kristina Cramarossa" userId="fa28b7ef-abd0-412c-94cc-8fffe4165836" providerId="ADAL" clId="{FA0A7EB2-43C7-4193-B189-40A782B59C88}" dt="2023-09-30T13:49:58.280" v="1942" actId="478"/>
          <ac:picMkLst>
            <pc:docMk/>
            <pc:sldMk cId="552470236" sldId="281"/>
            <ac:picMk id="2" creationId="{BC294CA9-3336-7DF9-C484-33FABA93E2A9}"/>
          </ac:picMkLst>
        </pc:picChg>
        <pc:picChg chg="add mod ord">
          <ac:chgData name="Kristina Cramarossa" userId="fa28b7ef-abd0-412c-94cc-8fffe4165836" providerId="ADAL" clId="{FA0A7EB2-43C7-4193-B189-40A782B59C88}" dt="2023-09-30T13:50:54.639" v="1950" actId="1076"/>
          <ac:picMkLst>
            <pc:docMk/>
            <pc:sldMk cId="552470236" sldId="281"/>
            <ac:picMk id="3" creationId="{CA013E3D-0484-7D2A-FAB0-DE73D667DCA8}"/>
          </ac:picMkLst>
        </pc:picChg>
        <pc:picChg chg="add mod">
          <ac:chgData name="Kristina Cramarossa" userId="fa28b7ef-abd0-412c-94cc-8fffe4165836" providerId="ADAL" clId="{FA0A7EB2-43C7-4193-B189-40A782B59C88}" dt="2023-09-30T13:50:37.552" v="1949" actId="26606"/>
          <ac:picMkLst>
            <pc:docMk/>
            <pc:sldMk cId="552470236" sldId="281"/>
            <ac:picMk id="4" creationId="{2F7F9D58-EDA4-0FB3-5310-2E98CDB6EDB9}"/>
          </ac:picMkLst>
        </pc:picChg>
      </pc:sldChg>
      <pc:sldChg chg="modSp mod">
        <pc:chgData name="Kristina Cramarossa" userId="fa28b7ef-abd0-412c-94cc-8fffe4165836" providerId="ADAL" clId="{FA0A7EB2-43C7-4193-B189-40A782B59C88}" dt="2023-09-30T13:51:17.181" v="1954" actId="5793"/>
        <pc:sldMkLst>
          <pc:docMk/>
          <pc:sldMk cId="2610205677" sldId="282"/>
        </pc:sldMkLst>
        <pc:spChg chg="mod">
          <ac:chgData name="Kristina Cramarossa" userId="fa28b7ef-abd0-412c-94cc-8fffe4165836" providerId="ADAL" clId="{FA0A7EB2-43C7-4193-B189-40A782B59C88}" dt="2023-09-30T13:51:17.181" v="1954" actId="5793"/>
          <ac:spMkLst>
            <pc:docMk/>
            <pc:sldMk cId="2610205677" sldId="282"/>
            <ac:spMk id="6" creationId="{F068893A-D1C3-A2A0-6324-0753E0E762AD}"/>
          </ac:spMkLst>
        </pc:spChg>
      </pc:sldChg>
      <pc:sldChg chg="modSp mod">
        <pc:chgData name="Kristina Cramarossa" userId="fa28b7ef-abd0-412c-94cc-8fffe4165836" providerId="ADAL" clId="{FA0A7EB2-43C7-4193-B189-40A782B59C88}" dt="2023-09-29T20:09:40.753" v="1215" actId="20577"/>
        <pc:sldMkLst>
          <pc:docMk/>
          <pc:sldMk cId="619610917" sldId="287"/>
        </pc:sldMkLst>
        <pc:spChg chg="mod">
          <ac:chgData name="Kristina Cramarossa" userId="fa28b7ef-abd0-412c-94cc-8fffe4165836" providerId="ADAL" clId="{FA0A7EB2-43C7-4193-B189-40A782B59C88}" dt="2023-09-29T20:09:40.753" v="1215" actId="20577"/>
          <ac:spMkLst>
            <pc:docMk/>
            <pc:sldMk cId="619610917" sldId="287"/>
            <ac:spMk id="10" creationId="{4FFAF9EC-28F7-7590-FCAB-2FCE72B6BD08}"/>
          </ac:spMkLst>
        </pc:spChg>
      </pc:sldChg>
      <pc:sldChg chg="modSp mod">
        <pc:chgData name="Kristina Cramarossa" userId="fa28b7ef-abd0-412c-94cc-8fffe4165836" providerId="ADAL" clId="{FA0A7EB2-43C7-4193-B189-40A782B59C88}" dt="2023-09-29T20:12:53.927" v="1256" actId="20577"/>
        <pc:sldMkLst>
          <pc:docMk/>
          <pc:sldMk cId="337502989" sldId="288"/>
        </pc:sldMkLst>
        <pc:spChg chg="mod">
          <ac:chgData name="Kristina Cramarossa" userId="fa28b7ef-abd0-412c-94cc-8fffe4165836" providerId="ADAL" clId="{FA0A7EB2-43C7-4193-B189-40A782B59C88}" dt="2023-09-29T20:12:53.927" v="1256" actId="20577"/>
          <ac:spMkLst>
            <pc:docMk/>
            <pc:sldMk cId="337502989" sldId="288"/>
            <ac:spMk id="10" creationId="{4FFAF9EC-28F7-7590-FCAB-2FCE72B6BD08}"/>
          </ac:spMkLst>
        </pc:spChg>
      </pc:sldChg>
      <pc:sldChg chg="modSp mod">
        <pc:chgData name="Kristina Cramarossa" userId="fa28b7ef-abd0-412c-94cc-8fffe4165836" providerId="ADAL" clId="{FA0A7EB2-43C7-4193-B189-40A782B59C88}" dt="2023-09-29T20:15:59.758" v="1365" actId="1076"/>
        <pc:sldMkLst>
          <pc:docMk/>
          <pc:sldMk cId="1394939447" sldId="289"/>
        </pc:sldMkLst>
        <pc:spChg chg="mod">
          <ac:chgData name="Kristina Cramarossa" userId="fa28b7ef-abd0-412c-94cc-8fffe4165836" providerId="ADAL" clId="{FA0A7EB2-43C7-4193-B189-40A782B59C88}" dt="2023-09-29T20:15:59.758" v="1365" actId="1076"/>
          <ac:spMkLst>
            <pc:docMk/>
            <pc:sldMk cId="1394939447" sldId="289"/>
            <ac:spMk id="9" creationId="{E168F499-614E-FD04-107E-18EAA0C54EEF}"/>
          </ac:spMkLst>
        </pc:spChg>
      </pc:sldChg>
      <pc:sldChg chg="modSp mod">
        <pc:chgData name="Kristina Cramarossa" userId="fa28b7ef-abd0-412c-94cc-8fffe4165836" providerId="ADAL" clId="{FA0A7EB2-43C7-4193-B189-40A782B59C88}" dt="2023-09-29T20:17:46.010" v="1372" actId="122"/>
        <pc:sldMkLst>
          <pc:docMk/>
          <pc:sldMk cId="2989677608" sldId="290"/>
        </pc:sldMkLst>
        <pc:spChg chg="mod">
          <ac:chgData name="Kristina Cramarossa" userId="fa28b7ef-abd0-412c-94cc-8fffe4165836" providerId="ADAL" clId="{FA0A7EB2-43C7-4193-B189-40A782B59C88}" dt="2023-09-29T20:17:46.010" v="1372" actId="122"/>
          <ac:spMkLst>
            <pc:docMk/>
            <pc:sldMk cId="2989677608" sldId="290"/>
            <ac:spMk id="11" creationId="{62A5488E-43B6-895D-3843-0E25906201B7}"/>
          </ac:spMkLst>
        </pc:spChg>
      </pc:sldChg>
      <pc:sldChg chg="modSp mod">
        <pc:chgData name="Kristina Cramarossa" userId="fa28b7ef-abd0-412c-94cc-8fffe4165836" providerId="ADAL" clId="{FA0A7EB2-43C7-4193-B189-40A782B59C88}" dt="2023-10-02T14:43:59.667" v="5921" actId="20577"/>
        <pc:sldMkLst>
          <pc:docMk/>
          <pc:sldMk cId="1466578697" sldId="292"/>
        </pc:sldMkLst>
        <pc:spChg chg="mod">
          <ac:chgData name="Kristina Cramarossa" userId="fa28b7ef-abd0-412c-94cc-8fffe4165836" providerId="ADAL" clId="{FA0A7EB2-43C7-4193-B189-40A782B59C88}" dt="2023-10-02T14:43:59.667" v="5921" actId="20577"/>
          <ac:spMkLst>
            <pc:docMk/>
            <pc:sldMk cId="1466578697" sldId="292"/>
            <ac:spMk id="4" creationId="{642E4DC5-007B-899E-7273-61BBA4D8BCB7}"/>
          </ac:spMkLst>
        </pc:spChg>
      </pc:sldChg>
      <pc:sldChg chg="addSp delSp modSp mod">
        <pc:chgData name="Kristina Cramarossa" userId="fa28b7ef-abd0-412c-94cc-8fffe4165836" providerId="ADAL" clId="{FA0A7EB2-43C7-4193-B189-40A782B59C88}" dt="2023-10-02T14:43:00.907" v="5891" actId="1582"/>
        <pc:sldMkLst>
          <pc:docMk/>
          <pc:sldMk cId="1557371320" sldId="293"/>
        </pc:sldMkLst>
        <pc:picChg chg="add mod">
          <ac:chgData name="Kristina Cramarossa" userId="fa28b7ef-abd0-412c-94cc-8fffe4165836" providerId="ADAL" clId="{FA0A7EB2-43C7-4193-B189-40A782B59C88}" dt="2023-10-02T14:43:00.907" v="5891" actId="1582"/>
          <ac:picMkLst>
            <pc:docMk/>
            <pc:sldMk cId="1557371320" sldId="293"/>
            <ac:picMk id="3" creationId="{D935444D-038B-14D1-48EF-92E57503B8BB}"/>
          </ac:picMkLst>
        </pc:picChg>
        <pc:picChg chg="del">
          <ac:chgData name="Kristina Cramarossa" userId="fa28b7ef-abd0-412c-94cc-8fffe4165836" providerId="ADAL" clId="{FA0A7EB2-43C7-4193-B189-40A782B59C88}" dt="2023-10-02T14:42:27.836" v="5882" actId="478"/>
          <ac:picMkLst>
            <pc:docMk/>
            <pc:sldMk cId="1557371320" sldId="293"/>
            <ac:picMk id="4" creationId="{43F87DA1-5CFD-AB1F-D765-24AB30C7EB3A}"/>
          </ac:picMkLst>
        </pc:picChg>
      </pc:sldChg>
      <pc:sldChg chg="addSp delSp modSp mod modNotesTx">
        <pc:chgData name="Kristina Cramarossa" userId="fa28b7ef-abd0-412c-94cc-8fffe4165836" providerId="ADAL" clId="{FA0A7EB2-43C7-4193-B189-40A782B59C88}" dt="2023-09-30T16:01:05.064" v="5187"/>
        <pc:sldMkLst>
          <pc:docMk/>
          <pc:sldMk cId="2513283956" sldId="294"/>
        </pc:sldMkLst>
        <pc:spChg chg="mod">
          <ac:chgData name="Kristina Cramarossa" userId="fa28b7ef-abd0-412c-94cc-8fffe4165836" providerId="ADAL" clId="{FA0A7EB2-43C7-4193-B189-40A782B59C88}" dt="2023-09-29T16:47:02.330" v="215" actId="255"/>
          <ac:spMkLst>
            <pc:docMk/>
            <pc:sldMk cId="2513283956" sldId="294"/>
            <ac:spMk id="3" creationId="{80C33171-080C-4FF8-8CE9-7B716F61E04E}"/>
          </ac:spMkLst>
        </pc:spChg>
        <pc:spChg chg="del">
          <ac:chgData name="Kristina Cramarossa" userId="fa28b7ef-abd0-412c-94cc-8fffe4165836" providerId="ADAL" clId="{FA0A7EB2-43C7-4193-B189-40A782B59C88}" dt="2023-09-29T15:57:32.485" v="33" actId="478"/>
          <ac:spMkLst>
            <pc:docMk/>
            <pc:sldMk cId="2513283956" sldId="294"/>
            <ac:spMk id="9" creationId="{69B322BA-21DA-9008-C192-783BDEF289FD}"/>
          </ac:spMkLst>
        </pc:spChg>
        <pc:picChg chg="add del mod">
          <ac:chgData name="Kristina Cramarossa" userId="fa28b7ef-abd0-412c-94cc-8fffe4165836" providerId="ADAL" clId="{FA0A7EB2-43C7-4193-B189-40A782B59C88}" dt="2023-09-29T16:05:01.072" v="52" actId="478"/>
          <ac:picMkLst>
            <pc:docMk/>
            <pc:sldMk cId="2513283956" sldId="294"/>
            <ac:picMk id="2" creationId="{3AF681B9-C031-93C4-F185-8C5FF8133EFE}"/>
          </ac:picMkLst>
        </pc:picChg>
        <pc:picChg chg="del">
          <ac:chgData name="Kristina Cramarossa" userId="fa28b7ef-abd0-412c-94cc-8fffe4165836" providerId="ADAL" clId="{FA0A7EB2-43C7-4193-B189-40A782B59C88}" dt="2023-09-29T15:57:05.025" v="19" actId="478"/>
          <ac:picMkLst>
            <pc:docMk/>
            <pc:sldMk cId="2513283956" sldId="294"/>
            <ac:picMk id="5" creationId="{F231DCD0-0179-9257-B83D-DD9D676A4257}"/>
          </ac:picMkLst>
        </pc:picChg>
        <pc:picChg chg="add mod">
          <ac:chgData name="Kristina Cramarossa" userId="fa28b7ef-abd0-412c-94cc-8fffe4165836" providerId="ADAL" clId="{FA0A7EB2-43C7-4193-B189-40A782B59C88}" dt="2023-09-29T16:47:09.819" v="217" actId="14100"/>
          <ac:picMkLst>
            <pc:docMk/>
            <pc:sldMk cId="2513283956" sldId="294"/>
            <ac:picMk id="6" creationId="{5B14C2C6-AC5F-6D6C-A445-725346AE6ABD}"/>
          </ac:picMkLst>
        </pc:picChg>
      </pc:sldChg>
      <pc:sldChg chg="addSp delSp modSp mod setBg modNotesTx">
        <pc:chgData name="Kristina Cramarossa" userId="fa28b7ef-abd0-412c-94cc-8fffe4165836" providerId="ADAL" clId="{FA0A7EB2-43C7-4193-B189-40A782B59C88}" dt="2023-09-30T16:01:44.301" v="5189" actId="6549"/>
        <pc:sldMkLst>
          <pc:docMk/>
          <pc:sldMk cId="2773833938" sldId="295"/>
        </pc:sldMkLst>
        <pc:spChg chg="mod">
          <ac:chgData name="Kristina Cramarossa" userId="fa28b7ef-abd0-412c-94cc-8fffe4165836" providerId="ADAL" clId="{FA0A7EB2-43C7-4193-B189-40A782B59C88}" dt="2023-09-29T16:47:25.299" v="218" actId="255"/>
          <ac:spMkLst>
            <pc:docMk/>
            <pc:sldMk cId="2773833938" sldId="295"/>
            <ac:spMk id="3" creationId="{80C33171-080C-4FF8-8CE9-7B716F61E04E}"/>
          </ac:spMkLst>
        </pc:spChg>
        <pc:spChg chg="del">
          <ac:chgData name="Kristina Cramarossa" userId="fa28b7ef-abd0-412c-94cc-8fffe4165836" providerId="ADAL" clId="{FA0A7EB2-43C7-4193-B189-40A782B59C88}" dt="2023-09-29T16:12:23.754" v="63" actId="478"/>
          <ac:spMkLst>
            <pc:docMk/>
            <pc:sldMk cId="2773833938" sldId="295"/>
            <ac:spMk id="9" creationId="{69B322BA-21DA-9008-C192-783BDEF289FD}"/>
          </ac:spMkLst>
        </pc:spChg>
        <pc:picChg chg="add del mod">
          <ac:chgData name="Kristina Cramarossa" userId="fa28b7ef-abd0-412c-94cc-8fffe4165836" providerId="ADAL" clId="{FA0A7EB2-43C7-4193-B189-40A782B59C88}" dt="2023-09-30T13:43:05.220" v="1767" actId="478"/>
          <ac:picMkLst>
            <pc:docMk/>
            <pc:sldMk cId="2773833938" sldId="295"/>
            <ac:picMk id="4" creationId="{F09A2B23-05A6-78DF-3F10-94EC422E6F9F}"/>
          </ac:picMkLst>
        </pc:picChg>
        <pc:picChg chg="add mod">
          <ac:chgData name="Kristina Cramarossa" userId="fa28b7ef-abd0-412c-94cc-8fffe4165836" providerId="ADAL" clId="{FA0A7EB2-43C7-4193-B189-40A782B59C88}" dt="2023-09-30T13:43:30.767" v="1775" actId="1440"/>
          <ac:picMkLst>
            <pc:docMk/>
            <pc:sldMk cId="2773833938" sldId="295"/>
            <ac:picMk id="5" creationId="{C7DFB600-A639-2DB9-7089-79356B5F04DF}"/>
          </ac:picMkLst>
        </pc:picChg>
        <pc:picChg chg="del">
          <ac:chgData name="Kristina Cramarossa" userId="fa28b7ef-abd0-412c-94cc-8fffe4165836" providerId="ADAL" clId="{FA0A7EB2-43C7-4193-B189-40A782B59C88}" dt="2023-09-29T16:12:20.802" v="62" actId="478"/>
          <ac:picMkLst>
            <pc:docMk/>
            <pc:sldMk cId="2773833938" sldId="295"/>
            <ac:picMk id="5" creationId="{F231DCD0-0179-9257-B83D-DD9D676A4257}"/>
          </ac:picMkLst>
        </pc:picChg>
      </pc:sldChg>
      <pc:sldChg chg="addSp delSp modSp mod">
        <pc:chgData name="Kristina Cramarossa" userId="fa28b7ef-abd0-412c-94cc-8fffe4165836" providerId="ADAL" clId="{FA0A7EB2-43C7-4193-B189-40A782B59C88}" dt="2023-09-29T16:47:48.652" v="223" actId="14100"/>
        <pc:sldMkLst>
          <pc:docMk/>
          <pc:sldMk cId="1284158284" sldId="296"/>
        </pc:sldMkLst>
        <pc:spChg chg="mod">
          <ac:chgData name="Kristina Cramarossa" userId="fa28b7ef-abd0-412c-94cc-8fffe4165836" providerId="ADAL" clId="{FA0A7EB2-43C7-4193-B189-40A782B59C88}" dt="2023-09-29T16:47:42.559" v="221" actId="255"/>
          <ac:spMkLst>
            <pc:docMk/>
            <pc:sldMk cId="1284158284" sldId="296"/>
            <ac:spMk id="3" creationId="{80C33171-080C-4FF8-8CE9-7B716F61E04E}"/>
          </ac:spMkLst>
        </pc:spChg>
        <pc:spChg chg="del">
          <ac:chgData name="Kristina Cramarossa" userId="fa28b7ef-abd0-412c-94cc-8fffe4165836" providerId="ADAL" clId="{FA0A7EB2-43C7-4193-B189-40A782B59C88}" dt="2023-09-29T16:25:45.274" v="155" actId="478"/>
          <ac:spMkLst>
            <pc:docMk/>
            <pc:sldMk cId="1284158284" sldId="296"/>
            <ac:spMk id="9" creationId="{69B322BA-21DA-9008-C192-783BDEF289FD}"/>
          </ac:spMkLst>
        </pc:spChg>
        <pc:picChg chg="add mod">
          <ac:chgData name="Kristina Cramarossa" userId="fa28b7ef-abd0-412c-94cc-8fffe4165836" providerId="ADAL" clId="{FA0A7EB2-43C7-4193-B189-40A782B59C88}" dt="2023-09-29T16:47:48.652" v="223" actId="14100"/>
          <ac:picMkLst>
            <pc:docMk/>
            <pc:sldMk cId="1284158284" sldId="296"/>
            <ac:picMk id="4" creationId="{1E079785-A254-BCDB-69DB-408C811695EE}"/>
          </ac:picMkLst>
        </pc:picChg>
        <pc:picChg chg="del">
          <ac:chgData name="Kristina Cramarossa" userId="fa28b7ef-abd0-412c-94cc-8fffe4165836" providerId="ADAL" clId="{FA0A7EB2-43C7-4193-B189-40A782B59C88}" dt="2023-09-29T16:25:51.474" v="158" actId="478"/>
          <ac:picMkLst>
            <pc:docMk/>
            <pc:sldMk cId="1284158284" sldId="296"/>
            <ac:picMk id="5" creationId="{F231DCD0-0179-9257-B83D-DD9D676A4257}"/>
          </ac:picMkLst>
        </pc:picChg>
      </pc:sldChg>
      <pc:sldChg chg="addSp delSp modSp add mod modNotesTx">
        <pc:chgData name="Kristina Cramarossa" userId="fa28b7ef-abd0-412c-94cc-8fffe4165836" providerId="ADAL" clId="{FA0A7EB2-43C7-4193-B189-40A782B59C88}" dt="2023-09-30T16:12:09.025" v="5701" actId="313"/>
        <pc:sldMkLst>
          <pc:docMk/>
          <pc:sldMk cId="3902260908" sldId="297"/>
        </pc:sldMkLst>
        <pc:spChg chg="mod">
          <ac:chgData name="Kristina Cramarossa" userId="fa28b7ef-abd0-412c-94cc-8fffe4165836" providerId="ADAL" clId="{FA0A7EB2-43C7-4193-B189-40A782B59C88}" dt="2023-09-29T16:48:21.062" v="228" actId="1076"/>
          <ac:spMkLst>
            <pc:docMk/>
            <pc:sldMk cId="3902260908" sldId="297"/>
            <ac:spMk id="3" creationId="{80C33171-080C-4FF8-8CE9-7B716F61E04E}"/>
          </ac:spMkLst>
        </pc:spChg>
        <pc:spChg chg="del">
          <ac:chgData name="Kristina Cramarossa" userId="fa28b7ef-abd0-412c-94cc-8fffe4165836" providerId="ADAL" clId="{FA0A7EB2-43C7-4193-B189-40A782B59C88}" dt="2023-09-29T16:43:27.573" v="177" actId="478"/>
          <ac:spMkLst>
            <pc:docMk/>
            <pc:sldMk cId="3902260908" sldId="297"/>
            <ac:spMk id="9" creationId="{69B322BA-21DA-9008-C192-783BDEF289FD}"/>
          </ac:spMkLst>
        </pc:spChg>
        <pc:picChg chg="add mod">
          <ac:chgData name="Kristina Cramarossa" userId="fa28b7ef-abd0-412c-94cc-8fffe4165836" providerId="ADAL" clId="{FA0A7EB2-43C7-4193-B189-40A782B59C88}" dt="2023-09-29T16:48:12.392" v="227" actId="1076"/>
          <ac:picMkLst>
            <pc:docMk/>
            <pc:sldMk cId="3902260908" sldId="297"/>
            <ac:picMk id="4" creationId="{B164C907-2ED4-59F6-8868-E3CCD2952946}"/>
          </ac:picMkLst>
        </pc:picChg>
        <pc:picChg chg="del">
          <ac:chgData name="Kristina Cramarossa" userId="fa28b7ef-abd0-412c-94cc-8fffe4165836" providerId="ADAL" clId="{FA0A7EB2-43C7-4193-B189-40A782B59C88}" dt="2023-09-29T16:45:43.682" v="201" actId="478"/>
          <ac:picMkLst>
            <pc:docMk/>
            <pc:sldMk cId="3902260908" sldId="297"/>
            <ac:picMk id="5" creationId="{F231DCD0-0179-9257-B83D-DD9D676A4257}"/>
          </ac:picMkLst>
        </pc:picChg>
      </pc:sldChg>
      <pc:sldChg chg="addSp delSp modSp add mod">
        <pc:chgData name="Kristina Cramarossa" userId="fa28b7ef-abd0-412c-94cc-8fffe4165836" providerId="ADAL" clId="{FA0A7EB2-43C7-4193-B189-40A782B59C88}" dt="2023-09-29T16:51:47.788" v="251" actId="1076"/>
        <pc:sldMkLst>
          <pc:docMk/>
          <pc:sldMk cId="1375301822" sldId="298"/>
        </pc:sldMkLst>
        <pc:spChg chg="mod">
          <ac:chgData name="Kristina Cramarossa" userId="fa28b7ef-abd0-412c-94cc-8fffe4165836" providerId="ADAL" clId="{FA0A7EB2-43C7-4193-B189-40A782B59C88}" dt="2023-09-29T16:51:27.364" v="246" actId="20577"/>
          <ac:spMkLst>
            <pc:docMk/>
            <pc:sldMk cId="1375301822" sldId="298"/>
            <ac:spMk id="3" creationId="{80C33171-080C-4FF8-8CE9-7B716F61E04E}"/>
          </ac:spMkLst>
        </pc:spChg>
        <pc:picChg chg="del">
          <ac:chgData name="Kristina Cramarossa" userId="fa28b7ef-abd0-412c-94cc-8fffe4165836" providerId="ADAL" clId="{FA0A7EB2-43C7-4193-B189-40A782B59C88}" dt="2023-09-29T16:51:15.577" v="230" actId="478"/>
          <ac:picMkLst>
            <pc:docMk/>
            <pc:sldMk cId="1375301822" sldId="298"/>
            <ac:picMk id="4" creationId="{B164C907-2ED4-59F6-8868-E3CCD2952946}"/>
          </ac:picMkLst>
        </pc:picChg>
        <pc:picChg chg="add mod">
          <ac:chgData name="Kristina Cramarossa" userId="fa28b7ef-abd0-412c-94cc-8fffe4165836" providerId="ADAL" clId="{FA0A7EB2-43C7-4193-B189-40A782B59C88}" dt="2023-09-29T16:51:47.788" v="251" actId="1076"/>
          <ac:picMkLst>
            <pc:docMk/>
            <pc:sldMk cId="1375301822" sldId="298"/>
            <ac:picMk id="5" creationId="{D8035B6F-37AE-38AE-7B30-A6F549D715FE}"/>
          </ac:picMkLst>
        </pc:picChg>
      </pc:sldChg>
      <pc:sldChg chg="addSp delSp modSp add mod modNotesTx">
        <pc:chgData name="Kristina Cramarossa" userId="fa28b7ef-abd0-412c-94cc-8fffe4165836" providerId="ADAL" clId="{FA0A7EB2-43C7-4193-B189-40A782B59C88}" dt="2023-09-30T16:13:50.437" v="5726" actId="20577"/>
        <pc:sldMkLst>
          <pc:docMk/>
          <pc:sldMk cId="3346784644" sldId="299"/>
        </pc:sldMkLst>
        <pc:spChg chg="del">
          <ac:chgData name="Kristina Cramarossa" userId="fa28b7ef-abd0-412c-94cc-8fffe4165836" providerId="ADAL" clId="{FA0A7EB2-43C7-4193-B189-40A782B59C88}" dt="2023-09-29T16:53:09.594" v="254" actId="478"/>
          <ac:spMkLst>
            <pc:docMk/>
            <pc:sldMk cId="3346784644" sldId="299"/>
            <ac:spMk id="3" creationId="{80C33171-080C-4FF8-8CE9-7B716F61E04E}"/>
          </ac:spMkLst>
        </pc:spChg>
        <pc:spChg chg="add del">
          <ac:chgData name="Kristina Cramarossa" userId="fa28b7ef-abd0-412c-94cc-8fffe4165836" providerId="ADAL" clId="{FA0A7EB2-43C7-4193-B189-40A782B59C88}" dt="2023-09-30T13:46:23.133" v="1786" actId="26606"/>
          <ac:spMkLst>
            <pc:docMk/>
            <pc:sldMk cId="3346784644" sldId="299"/>
            <ac:spMk id="9" creationId="{22F15A2D-2324-487D-A02A-BF46C5C580EB}"/>
          </ac:spMkLst>
        </pc:spChg>
        <pc:spChg chg="add del">
          <ac:chgData name="Kristina Cramarossa" userId="fa28b7ef-abd0-412c-94cc-8fffe4165836" providerId="ADAL" clId="{FA0A7EB2-43C7-4193-B189-40A782B59C88}" dt="2023-09-30T13:46:23.133" v="1786" actId="26606"/>
          <ac:spMkLst>
            <pc:docMk/>
            <pc:sldMk cId="3346784644" sldId="299"/>
            <ac:spMk id="11" creationId="{17A7F34E-D418-47E2-9F86-2C45BBC31210}"/>
          </ac:spMkLst>
        </pc:spChg>
        <pc:spChg chg="add del">
          <ac:chgData name="Kristina Cramarossa" userId="fa28b7ef-abd0-412c-94cc-8fffe4165836" providerId="ADAL" clId="{FA0A7EB2-43C7-4193-B189-40A782B59C88}" dt="2023-09-30T13:46:23.133" v="1786" actId="26606"/>
          <ac:spMkLst>
            <pc:docMk/>
            <pc:sldMk cId="3346784644" sldId="299"/>
            <ac:spMk id="13" creationId="{2AEAFA59-923A-4F54-8B49-44C970BCC323}"/>
          </ac:spMkLst>
        </pc:spChg>
        <pc:spChg chg="add del">
          <ac:chgData name="Kristina Cramarossa" userId="fa28b7ef-abd0-412c-94cc-8fffe4165836" providerId="ADAL" clId="{FA0A7EB2-43C7-4193-B189-40A782B59C88}" dt="2023-09-30T13:46:45.175" v="1796" actId="26606"/>
          <ac:spMkLst>
            <pc:docMk/>
            <pc:sldMk cId="3346784644" sldId="299"/>
            <ac:spMk id="15" creationId="{3776B14B-F2F4-4825-8DA8-8C7A0F2B3960}"/>
          </ac:spMkLst>
        </pc:spChg>
        <pc:spChg chg="add del">
          <ac:chgData name="Kristina Cramarossa" userId="fa28b7ef-abd0-412c-94cc-8fffe4165836" providerId="ADAL" clId="{FA0A7EB2-43C7-4193-B189-40A782B59C88}" dt="2023-09-30T13:46:45.175" v="1796" actId="26606"/>
          <ac:spMkLst>
            <pc:docMk/>
            <pc:sldMk cId="3346784644" sldId="299"/>
            <ac:spMk id="16" creationId="{0D1D8088-559A-46A5-A801-CDF0B9476BED}"/>
          </ac:spMkLst>
        </pc:spChg>
        <pc:spChg chg="add del">
          <ac:chgData name="Kristina Cramarossa" userId="fa28b7ef-abd0-412c-94cc-8fffe4165836" providerId="ADAL" clId="{FA0A7EB2-43C7-4193-B189-40A782B59C88}" dt="2023-09-30T13:46:44.026" v="1794" actId="26606"/>
          <ac:spMkLst>
            <pc:docMk/>
            <pc:sldMk cId="3346784644" sldId="299"/>
            <ac:spMk id="23" creationId="{2215C6C6-E45C-4179-9FC1-E8A4C1D47430}"/>
          </ac:spMkLst>
        </pc:spChg>
        <pc:spChg chg="add del">
          <ac:chgData name="Kristina Cramarossa" userId="fa28b7ef-abd0-412c-94cc-8fffe4165836" providerId="ADAL" clId="{FA0A7EB2-43C7-4193-B189-40A782B59C88}" dt="2023-09-30T13:46:44.026" v="1794" actId="26606"/>
          <ac:spMkLst>
            <pc:docMk/>
            <pc:sldMk cId="3346784644" sldId="299"/>
            <ac:spMk id="29" creationId="{3776B14B-F2F4-4825-8DA8-8C7A0F2B3960}"/>
          </ac:spMkLst>
        </pc:spChg>
        <pc:grpChg chg="add del">
          <ac:chgData name="Kristina Cramarossa" userId="fa28b7ef-abd0-412c-94cc-8fffe4165836" providerId="ADAL" clId="{FA0A7EB2-43C7-4193-B189-40A782B59C88}" dt="2023-09-30T13:46:45.175" v="1796" actId="26606"/>
          <ac:grpSpMkLst>
            <pc:docMk/>
            <pc:sldMk cId="3346784644" sldId="299"/>
            <ac:grpSpMk id="17" creationId="{83E2E96F-17F7-4C8C-BDF1-6BB90A0C1D7F}"/>
          </ac:grpSpMkLst>
        </pc:grpChg>
        <pc:grpChg chg="add del">
          <ac:chgData name="Kristina Cramarossa" userId="fa28b7ef-abd0-412c-94cc-8fffe4165836" providerId="ADAL" clId="{FA0A7EB2-43C7-4193-B189-40A782B59C88}" dt="2023-09-30T13:46:44.026" v="1794" actId="26606"/>
          <ac:grpSpMkLst>
            <pc:docMk/>
            <pc:sldMk cId="3346784644" sldId="299"/>
            <ac:grpSpMk id="25" creationId="{5FE9FE4C-C9E0-4C54-8010-EA9D29CD4D59}"/>
          </ac:grpSpMkLst>
        </pc:grpChg>
        <pc:picChg chg="add del">
          <ac:chgData name="Kristina Cramarossa" userId="fa28b7ef-abd0-412c-94cc-8fffe4165836" providerId="ADAL" clId="{FA0A7EB2-43C7-4193-B189-40A782B59C88}" dt="2023-09-30T13:44:42.838" v="1779" actId="478"/>
          <ac:picMkLst>
            <pc:docMk/>
            <pc:sldMk cId="3346784644" sldId="299"/>
            <ac:picMk id="3" creationId="{2709C565-C076-9CCA-A66C-CBD223416B84}"/>
          </ac:picMkLst>
        </pc:picChg>
        <pc:picChg chg="add mod">
          <ac:chgData name="Kristina Cramarossa" userId="fa28b7ef-abd0-412c-94cc-8fffe4165836" providerId="ADAL" clId="{FA0A7EB2-43C7-4193-B189-40A782B59C88}" dt="2023-09-30T13:47:55.882" v="1806" actId="1582"/>
          <ac:picMkLst>
            <pc:docMk/>
            <pc:sldMk cId="3346784644" sldId="299"/>
            <ac:picMk id="4" creationId="{A008C23B-B522-9C02-887A-EDEF90181F78}"/>
          </ac:picMkLst>
        </pc:picChg>
        <pc:picChg chg="add del mod">
          <ac:chgData name="Kristina Cramarossa" userId="fa28b7ef-abd0-412c-94cc-8fffe4165836" providerId="ADAL" clId="{FA0A7EB2-43C7-4193-B189-40A782B59C88}" dt="2023-09-29T16:53:59.482" v="260" actId="478"/>
          <ac:picMkLst>
            <pc:docMk/>
            <pc:sldMk cId="3346784644" sldId="299"/>
            <ac:picMk id="4" creationId="{FD59384A-EF39-8199-9CD9-DC0794A2C4DD}"/>
          </ac:picMkLst>
        </pc:picChg>
        <pc:picChg chg="del">
          <ac:chgData name="Kristina Cramarossa" userId="fa28b7ef-abd0-412c-94cc-8fffe4165836" providerId="ADAL" clId="{FA0A7EB2-43C7-4193-B189-40A782B59C88}" dt="2023-09-29T16:53:07.666" v="253" actId="478"/>
          <ac:picMkLst>
            <pc:docMk/>
            <pc:sldMk cId="3346784644" sldId="299"/>
            <ac:picMk id="5" creationId="{D8035B6F-37AE-38AE-7B30-A6F549D715FE}"/>
          </ac:picMkLst>
        </pc:picChg>
        <pc:picChg chg="add del mod">
          <ac:chgData name="Kristina Cramarossa" userId="fa28b7ef-abd0-412c-94cc-8fffe4165836" providerId="ADAL" clId="{FA0A7EB2-43C7-4193-B189-40A782B59C88}" dt="2023-09-30T13:44:38.519" v="1777" actId="478"/>
          <ac:picMkLst>
            <pc:docMk/>
            <pc:sldMk cId="3346784644" sldId="299"/>
            <ac:picMk id="6" creationId="{69E6949B-1166-5830-457E-77361D58DF76}"/>
          </ac:picMkLst>
        </pc:picChg>
        <pc:picChg chg="add del mod">
          <ac:chgData name="Kristina Cramarossa" userId="fa28b7ef-abd0-412c-94cc-8fffe4165836" providerId="ADAL" clId="{FA0A7EB2-43C7-4193-B189-40A782B59C88}" dt="2023-09-30T13:44:29.870" v="1776" actId="478"/>
          <ac:picMkLst>
            <pc:docMk/>
            <pc:sldMk cId="3346784644" sldId="299"/>
            <ac:picMk id="8" creationId="{E48C1378-4488-1A20-D356-A157423596B1}"/>
          </ac:picMkLst>
        </pc:picChg>
      </pc:sldChg>
      <pc:sldChg chg="new del">
        <pc:chgData name="Kristina Cramarossa" userId="fa28b7ef-abd0-412c-94cc-8fffe4165836" providerId="ADAL" clId="{FA0A7EB2-43C7-4193-B189-40A782B59C88}" dt="2023-09-29T16:56:47.001" v="289" actId="47"/>
        <pc:sldMkLst>
          <pc:docMk/>
          <pc:sldMk cId="3158951896" sldId="300"/>
        </pc:sldMkLst>
      </pc:sldChg>
      <pc:sldChg chg="delSp new del mod">
        <pc:chgData name="Kristina Cramarossa" userId="fa28b7ef-abd0-412c-94cc-8fffe4165836" providerId="ADAL" clId="{FA0A7EB2-43C7-4193-B189-40A782B59C88}" dt="2023-09-29T17:00:19.805" v="309" actId="2696"/>
        <pc:sldMkLst>
          <pc:docMk/>
          <pc:sldMk cId="3729703334" sldId="300"/>
        </pc:sldMkLst>
        <pc:spChg chg="del">
          <ac:chgData name="Kristina Cramarossa" userId="fa28b7ef-abd0-412c-94cc-8fffe4165836" providerId="ADAL" clId="{FA0A7EB2-43C7-4193-B189-40A782B59C88}" dt="2023-09-29T16:59:04.507" v="305" actId="478"/>
          <ac:spMkLst>
            <pc:docMk/>
            <pc:sldMk cId="3729703334" sldId="300"/>
            <ac:spMk id="2" creationId="{5E36E027-A68D-25CA-4A46-3F7234A4BBB5}"/>
          </ac:spMkLst>
        </pc:spChg>
        <pc:spChg chg="del">
          <ac:chgData name="Kristina Cramarossa" userId="fa28b7ef-abd0-412c-94cc-8fffe4165836" providerId="ADAL" clId="{FA0A7EB2-43C7-4193-B189-40A782B59C88}" dt="2023-09-29T16:59:02.666" v="304" actId="478"/>
          <ac:spMkLst>
            <pc:docMk/>
            <pc:sldMk cId="3729703334" sldId="300"/>
            <ac:spMk id="3" creationId="{80E305C4-310A-175B-E4E9-B93402E7D522}"/>
          </ac:spMkLst>
        </pc:spChg>
      </pc:sldChg>
      <pc:sldChg chg="add del">
        <pc:chgData name="Kristina Cramarossa" userId="fa28b7ef-abd0-412c-94cc-8fffe4165836" providerId="ADAL" clId="{FA0A7EB2-43C7-4193-B189-40A782B59C88}" dt="2023-09-29T16:59:14.157" v="307"/>
        <pc:sldMkLst>
          <pc:docMk/>
          <pc:sldMk cId="2004380037" sldId="301"/>
        </pc:sldMkLst>
      </pc:sldChg>
      <pc:sldChg chg="addSp delSp modSp add mod modNotesTx">
        <pc:chgData name="Kristina Cramarossa" userId="fa28b7ef-abd0-412c-94cc-8fffe4165836" providerId="ADAL" clId="{FA0A7EB2-43C7-4193-B189-40A782B59C88}" dt="2023-09-30T14:52:16.138" v="2068"/>
        <pc:sldMkLst>
          <pc:docMk/>
          <pc:sldMk cId="4093534695" sldId="301"/>
        </pc:sldMkLst>
        <pc:spChg chg="mod">
          <ac:chgData name="Kristina Cramarossa" userId="fa28b7ef-abd0-412c-94cc-8fffe4165836" providerId="ADAL" clId="{FA0A7EB2-43C7-4193-B189-40A782B59C88}" dt="2023-09-30T14:07:06.567" v="2061" actId="1076"/>
          <ac:spMkLst>
            <pc:docMk/>
            <pc:sldMk cId="4093534695" sldId="301"/>
            <ac:spMk id="2" creationId="{F0C7E19C-6920-4616-9CF3-939D955A9687}"/>
          </ac:spMkLst>
        </pc:spChg>
        <pc:picChg chg="add mod">
          <ac:chgData name="Kristina Cramarossa" userId="fa28b7ef-abd0-412c-94cc-8fffe4165836" providerId="ADAL" clId="{FA0A7EB2-43C7-4193-B189-40A782B59C88}" dt="2023-09-30T14:07:01.118" v="2060" actId="1076"/>
          <ac:picMkLst>
            <pc:docMk/>
            <pc:sldMk cId="4093534695" sldId="301"/>
            <ac:picMk id="3" creationId="{3CBB1664-0A5D-CAC0-2299-1DD0EBC22F6E}"/>
          </ac:picMkLst>
        </pc:picChg>
        <pc:picChg chg="del ord">
          <ac:chgData name="Kristina Cramarossa" userId="fa28b7ef-abd0-412c-94cc-8fffe4165836" providerId="ADAL" clId="{FA0A7EB2-43C7-4193-B189-40A782B59C88}" dt="2023-09-30T14:06:51.795" v="2055" actId="478"/>
          <ac:picMkLst>
            <pc:docMk/>
            <pc:sldMk cId="4093534695" sldId="301"/>
            <ac:picMk id="5" creationId="{F231DCD0-0179-9257-B83D-DD9D676A4257}"/>
          </ac:picMkLst>
        </pc:picChg>
      </pc:sldChg>
      <pc:sldChg chg="delSp new del mod ord">
        <pc:chgData name="Kristina Cramarossa" userId="fa28b7ef-abd0-412c-94cc-8fffe4165836" providerId="ADAL" clId="{FA0A7EB2-43C7-4193-B189-40A782B59C88}" dt="2023-09-29T17:05:58.287" v="323" actId="2696"/>
        <pc:sldMkLst>
          <pc:docMk/>
          <pc:sldMk cId="3868078316" sldId="302"/>
        </pc:sldMkLst>
        <pc:spChg chg="del">
          <ac:chgData name="Kristina Cramarossa" userId="fa28b7ef-abd0-412c-94cc-8fffe4165836" providerId="ADAL" clId="{FA0A7EB2-43C7-4193-B189-40A782B59C88}" dt="2023-09-29T17:05:52.258" v="321" actId="478"/>
          <ac:spMkLst>
            <pc:docMk/>
            <pc:sldMk cId="3868078316" sldId="302"/>
            <ac:spMk id="2" creationId="{2A10971A-96C2-D83E-CBE5-47E2E95D38D2}"/>
          </ac:spMkLst>
        </pc:spChg>
        <pc:spChg chg="del">
          <ac:chgData name="Kristina Cramarossa" userId="fa28b7ef-abd0-412c-94cc-8fffe4165836" providerId="ADAL" clId="{FA0A7EB2-43C7-4193-B189-40A782B59C88}" dt="2023-09-29T17:05:50.427" v="320" actId="478"/>
          <ac:spMkLst>
            <pc:docMk/>
            <pc:sldMk cId="3868078316" sldId="302"/>
            <ac:spMk id="3" creationId="{CC4F51AD-407F-FDD7-FED9-AD3E7229299D}"/>
          </ac:spMkLst>
        </pc:spChg>
      </pc:sldChg>
      <pc:sldChg chg="modSp add del mod setBg">
        <pc:chgData name="Kristina Cramarossa" userId="fa28b7ef-abd0-412c-94cc-8fffe4165836" providerId="ADAL" clId="{FA0A7EB2-43C7-4193-B189-40A782B59C88}" dt="2023-09-30T13:32:51.607" v="1489" actId="2696"/>
        <pc:sldMkLst>
          <pc:docMk/>
          <pc:sldMk cId="3298201183" sldId="303"/>
        </pc:sldMkLst>
        <pc:spChg chg="mod">
          <ac:chgData name="Kristina Cramarossa" userId="fa28b7ef-abd0-412c-94cc-8fffe4165836" providerId="ADAL" clId="{FA0A7EB2-43C7-4193-B189-40A782B59C88}" dt="2023-09-29T18:57:31.305" v="1092" actId="1076"/>
          <ac:spMkLst>
            <pc:docMk/>
            <pc:sldMk cId="3298201183" sldId="303"/>
            <ac:spMk id="2" creationId="{993F6F11-057D-4310-86A9-478CFA206A10}"/>
          </ac:spMkLst>
        </pc:spChg>
      </pc:sldChg>
      <pc:sldChg chg="addSp delSp modSp add mod">
        <pc:chgData name="Kristina Cramarossa" userId="fa28b7ef-abd0-412c-94cc-8fffe4165836" providerId="ADAL" clId="{FA0A7EB2-43C7-4193-B189-40A782B59C88}" dt="2023-09-29T18:30:43.080" v="499" actId="1076"/>
        <pc:sldMkLst>
          <pc:docMk/>
          <pc:sldMk cId="2051009183" sldId="304"/>
        </pc:sldMkLst>
        <pc:spChg chg="mod">
          <ac:chgData name="Kristina Cramarossa" userId="fa28b7ef-abd0-412c-94cc-8fffe4165836" providerId="ADAL" clId="{FA0A7EB2-43C7-4193-B189-40A782B59C88}" dt="2023-09-29T18:28:44.040" v="474" actId="122"/>
          <ac:spMkLst>
            <pc:docMk/>
            <pc:sldMk cId="2051009183" sldId="304"/>
            <ac:spMk id="4" creationId="{642E4DC5-007B-899E-7273-61BBA4D8BCB7}"/>
          </ac:spMkLst>
        </pc:spChg>
        <pc:spChg chg="add mod">
          <ac:chgData name="Kristina Cramarossa" userId="fa28b7ef-abd0-412c-94cc-8fffe4165836" providerId="ADAL" clId="{FA0A7EB2-43C7-4193-B189-40A782B59C88}" dt="2023-09-29T18:30:43.080" v="499" actId="1076"/>
          <ac:spMkLst>
            <pc:docMk/>
            <pc:sldMk cId="2051009183" sldId="304"/>
            <ac:spMk id="9" creationId="{2F15B00D-73F7-0011-D435-E788AAB60C49}"/>
          </ac:spMkLst>
        </pc:spChg>
        <pc:picChg chg="del">
          <ac:chgData name="Kristina Cramarossa" userId="fa28b7ef-abd0-412c-94cc-8fffe4165836" providerId="ADAL" clId="{FA0A7EB2-43C7-4193-B189-40A782B59C88}" dt="2023-09-29T18:28:32.141" v="470" actId="478"/>
          <ac:picMkLst>
            <pc:docMk/>
            <pc:sldMk cId="2051009183" sldId="304"/>
            <ac:picMk id="2" creationId="{1FC45A49-8955-3714-77B9-AC00205A165F}"/>
          </ac:picMkLst>
        </pc:picChg>
        <pc:picChg chg="del">
          <ac:chgData name="Kristina Cramarossa" userId="fa28b7ef-abd0-412c-94cc-8fffe4165836" providerId="ADAL" clId="{FA0A7EB2-43C7-4193-B189-40A782B59C88}" dt="2023-09-29T18:28:32.843" v="471" actId="478"/>
          <ac:picMkLst>
            <pc:docMk/>
            <pc:sldMk cId="2051009183" sldId="304"/>
            <ac:picMk id="3" creationId="{7D016D1A-3357-B4E1-B650-C112903DB54B}"/>
          </ac:picMkLst>
        </pc:picChg>
        <pc:picChg chg="add mod">
          <ac:chgData name="Kristina Cramarossa" userId="fa28b7ef-abd0-412c-94cc-8fffe4165836" providerId="ADAL" clId="{FA0A7EB2-43C7-4193-B189-40A782B59C88}" dt="2023-09-29T18:29:35.943" v="484" actId="14100"/>
          <ac:picMkLst>
            <pc:docMk/>
            <pc:sldMk cId="2051009183" sldId="304"/>
            <ac:picMk id="5" creationId="{BE4D796D-A2A0-B676-7B1E-563F831A5347}"/>
          </ac:picMkLst>
        </pc:picChg>
        <pc:picChg chg="add mod">
          <ac:chgData name="Kristina Cramarossa" userId="fa28b7ef-abd0-412c-94cc-8fffe4165836" providerId="ADAL" clId="{FA0A7EB2-43C7-4193-B189-40A782B59C88}" dt="2023-09-29T18:29:42.993" v="486" actId="14100"/>
          <ac:picMkLst>
            <pc:docMk/>
            <pc:sldMk cId="2051009183" sldId="304"/>
            <ac:picMk id="6" creationId="{6037FA6A-4E8E-0F94-0641-4D8C2B9B8378}"/>
          </ac:picMkLst>
        </pc:picChg>
        <pc:picChg chg="del">
          <ac:chgData name="Kristina Cramarossa" userId="fa28b7ef-abd0-412c-94cc-8fffe4165836" providerId="ADAL" clId="{FA0A7EB2-43C7-4193-B189-40A782B59C88}" dt="2023-09-29T18:28:33.462" v="472" actId="478"/>
          <ac:picMkLst>
            <pc:docMk/>
            <pc:sldMk cId="2051009183" sldId="304"/>
            <ac:picMk id="7" creationId="{BB653908-1CF4-DCD1-7147-7F1D212D365F}"/>
          </ac:picMkLst>
        </pc:picChg>
      </pc:sldChg>
      <pc:sldChg chg="addSp delSp modSp add mod">
        <pc:chgData name="Kristina Cramarossa" userId="fa28b7ef-abd0-412c-94cc-8fffe4165836" providerId="ADAL" clId="{FA0A7EB2-43C7-4193-B189-40A782B59C88}" dt="2023-09-30T13:55:16.266" v="1986" actId="5793"/>
        <pc:sldMkLst>
          <pc:docMk/>
          <pc:sldMk cId="94993570" sldId="305"/>
        </pc:sldMkLst>
        <pc:spChg chg="add del mod">
          <ac:chgData name="Kristina Cramarossa" userId="fa28b7ef-abd0-412c-94cc-8fffe4165836" providerId="ADAL" clId="{FA0A7EB2-43C7-4193-B189-40A782B59C88}" dt="2023-09-30T13:53:27.642" v="1957" actId="478"/>
          <ac:spMkLst>
            <pc:docMk/>
            <pc:sldMk cId="94993570" sldId="305"/>
            <ac:spMk id="2" creationId="{6C972DE8-91D5-5AB6-786E-7FFF8ACA4C2F}"/>
          </ac:spMkLst>
        </pc:spChg>
        <pc:spChg chg="mod">
          <ac:chgData name="Kristina Cramarossa" userId="fa28b7ef-abd0-412c-94cc-8fffe4165836" providerId="ADAL" clId="{FA0A7EB2-43C7-4193-B189-40A782B59C88}" dt="2023-09-30T13:55:16.266" v="1986" actId="5793"/>
          <ac:spMkLst>
            <pc:docMk/>
            <pc:sldMk cId="94993570" sldId="305"/>
            <ac:spMk id="4" creationId="{642E4DC5-007B-899E-7273-61BBA4D8BCB7}"/>
          </ac:spMkLst>
        </pc:spChg>
        <pc:spChg chg="del">
          <ac:chgData name="Kristina Cramarossa" userId="fa28b7ef-abd0-412c-94cc-8fffe4165836" providerId="ADAL" clId="{FA0A7EB2-43C7-4193-B189-40A782B59C88}" dt="2023-09-29T18:31:23.839" v="503" actId="478"/>
          <ac:spMkLst>
            <pc:docMk/>
            <pc:sldMk cId="94993570" sldId="305"/>
            <ac:spMk id="9" creationId="{2F15B00D-73F7-0011-D435-E788AAB60C49}"/>
          </ac:spMkLst>
        </pc:spChg>
        <pc:spChg chg="add del">
          <ac:chgData name="Kristina Cramarossa" userId="fa28b7ef-abd0-412c-94cc-8fffe4165836" providerId="ADAL" clId="{FA0A7EB2-43C7-4193-B189-40A782B59C88}" dt="2023-09-30T13:54:24.251" v="1969" actId="26606"/>
          <ac:spMkLst>
            <pc:docMk/>
            <pc:sldMk cId="94993570" sldId="305"/>
            <ac:spMk id="20" creationId="{F0AED851-54B9-4765-92D2-F0BE443BEC91}"/>
          </ac:spMkLst>
        </pc:spChg>
        <pc:spChg chg="add del">
          <ac:chgData name="Kristina Cramarossa" userId="fa28b7ef-abd0-412c-94cc-8fffe4165836" providerId="ADAL" clId="{FA0A7EB2-43C7-4193-B189-40A782B59C88}" dt="2023-09-30T13:54:24.251" v="1969" actId="26606"/>
          <ac:spMkLst>
            <pc:docMk/>
            <pc:sldMk cId="94993570" sldId="305"/>
            <ac:spMk id="21" creationId="{B81933D1-5615-42C7-9C0B-4EB7105CCE2D}"/>
          </ac:spMkLst>
        </pc:spChg>
        <pc:spChg chg="add del">
          <ac:chgData name="Kristina Cramarossa" userId="fa28b7ef-abd0-412c-94cc-8fffe4165836" providerId="ADAL" clId="{FA0A7EB2-43C7-4193-B189-40A782B59C88}" dt="2023-09-30T13:54:24.251" v="1969" actId="26606"/>
          <ac:spMkLst>
            <pc:docMk/>
            <pc:sldMk cId="94993570" sldId="305"/>
            <ac:spMk id="22" creationId="{19C9EAEA-39D0-4B0E-A0EB-51E7B26740B1}"/>
          </ac:spMkLst>
        </pc:spChg>
        <pc:spChg chg="add del">
          <ac:chgData name="Kristina Cramarossa" userId="fa28b7ef-abd0-412c-94cc-8fffe4165836" providerId="ADAL" clId="{FA0A7EB2-43C7-4193-B189-40A782B59C88}" dt="2023-09-30T13:54:12.350" v="1966" actId="26606"/>
          <ac:spMkLst>
            <pc:docMk/>
            <pc:sldMk cId="94993570" sldId="305"/>
            <ac:spMk id="27" creationId="{D55CA618-78A6-47F6-B865-E9315164FB49}"/>
          </ac:spMkLst>
        </pc:spChg>
        <pc:spChg chg="add del">
          <ac:chgData name="Kristina Cramarossa" userId="fa28b7ef-abd0-412c-94cc-8fffe4165836" providerId="ADAL" clId="{FA0A7EB2-43C7-4193-B189-40A782B59C88}" dt="2023-09-30T13:55:00.519" v="1979" actId="26606"/>
          <ac:spMkLst>
            <pc:docMk/>
            <pc:sldMk cId="94993570" sldId="305"/>
            <ac:spMk id="31" creationId="{04357C93-F0CB-4A1C-8F77-4E9063789819}"/>
          </ac:spMkLst>
        </pc:spChg>
        <pc:spChg chg="add del">
          <ac:chgData name="Kristina Cramarossa" userId="fa28b7ef-abd0-412c-94cc-8fffe4165836" providerId="ADAL" clId="{FA0A7EB2-43C7-4193-B189-40A782B59C88}" dt="2023-09-30T13:54:12.350" v="1966" actId="26606"/>
          <ac:spMkLst>
            <pc:docMk/>
            <pc:sldMk cId="94993570" sldId="305"/>
            <ac:spMk id="33" creationId="{8ED94938-268E-4C0A-A08A-B3980C78BAEB}"/>
          </ac:spMkLst>
        </pc:spChg>
        <pc:spChg chg="add del">
          <ac:chgData name="Kristina Cramarossa" userId="fa28b7ef-abd0-412c-94cc-8fffe4165836" providerId="ADAL" clId="{FA0A7EB2-43C7-4193-B189-40A782B59C88}" dt="2023-09-30T13:54:24.243" v="1968" actId="26606"/>
          <ac:spMkLst>
            <pc:docMk/>
            <pc:sldMk cId="94993570" sldId="305"/>
            <ac:spMk id="35" creationId="{C4879EFC-8E62-4E00-973C-C45EE9EC676D}"/>
          </ac:spMkLst>
        </pc:spChg>
        <pc:spChg chg="add del">
          <ac:chgData name="Kristina Cramarossa" userId="fa28b7ef-abd0-412c-94cc-8fffe4165836" providerId="ADAL" clId="{FA0A7EB2-43C7-4193-B189-40A782B59C88}" dt="2023-09-30T13:54:24.243" v="1968" actId="26606"/>
          <ac:spMkLst>
            <pc:docMk/>
            <pc:sldMk cId="94993570" sldId="305"/>
            <ac:spMk id="36" creationId="{D6A9C53F-5F90-40A5-8C85-5412D39C8C68}"/>
          </ac:spMkLst>
        </pc:spChg>
        <pc:spChg chg="add del">
          <ac:chgData name="Kristina Cramarossa" userId="fa28b7ef-abd0-412c-94cc-8fffe4165836" providerId="ADAL" clId="{FA0A7EB2-43C7-4193-B189-40A782B59C88}" dt="2023-09-30T13:55:00.519" v="1979" actId="26606"/>
          <ac:spMkLst>
            <pc:docMk/>
            <pc:sldMk cId="94993570" sldId="305"/>
            <ac:spMk id="38" creationId="{2DA60C47-9F76-46D7-9D57-E0C7BA42B81A}"/>
          </ac:spMkLst>
        </pc:spChg>
        <pc:spChg chg="add del">
          <ac:chgData name="Kristina Cramarossa" userId="fa28b7ef-abd0-412c-94cc-8fffe4165836" providerId="ADAL" clId="{FA0A7EB2-43C7-4193-B189-40A782B59C88}" dt="2023-09-30T13:55:00.519" v="1979" actId="26606"/>
          <ac:spMkLst>
            <pc:docMk/>
            <pc:sldMk cId="94993570" sldId="305"/>
            <ac:spMk id="39" creationId="{99413ED5-9ED4-4772-BCE4-2BCAE6B12E35}"/>
          </ac:spMkLst>
        </pc:spChg>
        <pc:spChg chg="add del">
          <ac:chgData name="Kristina Cramarossa" userId="fa28b7ef-abd0-412c-94cc-8fffe4165836" providerId="ADAL" clId="{FA0A7EB2-43C7-4193-B189-40A782B59C88}" dt="2023-09-30T13:55:00.519" v="1979" actId="26606"/>
          <ac:spMkLst>
            <pc:docMk/>
            <pc:sldMk cId="94993570" sldId="305"/>
            <ac:spMk id="40" creationId="{6CF143E5-57C3-46A3-91A2-EDAA7A8E6A75}"/>
          </ac:spMkLst>
        </pc:spChg>
        <pc:spChg chg="add del">
          <ac:chgData name="Kristina Cramarossa" userId="fa28b7ef-abd0-412c-94cc-8fffe4165836" providerId="ADAL" clId="{FA0A7EB2-43C7-4193-B189-40A782B59C88}" dt="2023-09-30T13:54:47.522" v="1974" actId="26606"/>
          <ac:spMkLst>
            <pc:docMk/>
            <pc:sldMk cId="94993570" sldId="305"/>
            <ac:spMk id="45" creationId="{E18F6E8B-15ED-43C7-94BA-91549A651C73}"/>
          </ac:spMkLst>
        </pc:spChg>
        <pc:spChg chg="add">
          <ac:chgData name="Kristina Cramarossa" userId="fa28b7ef-abd0-412c-94cc-8fffe4165836" providerId="ADAL" clId="{FA0A7EB2-43C7-4193-B189-40A782B59C88}" dt="2023-09-30T13:55:00.519" v="1979" actId="26606"/>
          <ac:spMkLst>
            <pc:docMk/>
            <pc:sldMk cId="94993570" sldId="305"/>
            <ac:spMk id="49" creationId="{04357C93-F0CB-4A1C-8F77-4E9063789819}"/>
          </ac:spMkLst>
        </pc:spChg>
        <pc:spChg chg="add del">
          <ac:chgData name="Kristina Cramarossa" userId="fa28b7ef-abd0-412c-94cc-8fffe4165836" providerId="ADAL" clId="{FA0A7EB2-43C7-4193-B189-40A782B59C88}" dt="2023-09-30T13:54:55.039" v="1976" actId="26606"/>
          <ac:spMkLst>
            <pc:docMk/>
            <pc:sldMk cId="94993570" sldId="305"/>
            <ac:spMk id="51" creationId="{6CF143E5-57C3-46A3-91A2-EDAA7A8E6A75}"/>
          </ac:spMkLst>
        </pc:spChg>
        <pc:spChg chg="add del">
          <ac:chgData name="Kristina Cramarossa" userId="fa28b7ef-abd0-412c-94cc-8fffe4165836" providerId="ADAL" clId="{FA0A7EB2-43C7-4193-B189-40A782B59C88}" dt="2023-09-30T13:54:47.522" v="1974" actId="26606"/>
          <ac:spMkLst>
            <pc:docMk/>
            <pc:sldMk cId="94993570" sldId="305"/>
            <ac:spMk id="52" creationId="{B81933D1-5615-42C7-9C0B-4EB7105CCE2D}"/>
          </ac:spMkLst>
        </pc:spChg>
        <pc:spChg chg="add del">
          <ac:chgData name="Kristina Cramarossa" userId="fa28b7ef-abd0-412c-94cc-8fffe4165836" providerId="ADAL" clId="{FA0A7EB2-43C7-4193-B189-40A782B59C88}" dt="2023-09-30T13:54:47.522" v="1974" actId="26606"/>
          <ac:spMkLst>
            <pc:docMk/>
            <pc:sldMk cId="94993570" sldId="305"/>
            <ac:spMk id="54" creationId="{B089A89A-1E9C-4761-9DFF-53C275FBF870}"/>
          </ac:spMkLst>
        </pc:spChg>
        <pc:spChg chg="add del">
          <ac:chgData name="Kristina Cramarossa" userId="fa28b7ef-abd0-412c-94cc-8fffe4165836" providerId="ADAL" clId="{FA0A7EB2-43C7-4193-B189-40A782B59C88}" dt="2023-09-30T13:54:47.522" v="1974" actId="26606"/>
          <ac:spMkLst>
            <pc:docMk/>
            <pc:sldMk cId="94993570" sldId="305"/>
            <ac:spMk id="56" creationId="{19C9EAEA-39D0-4B0E-A0EB-51E7B26740B1}"/>
          </ac:spMkLst>
        </pc:spChg>
        <pc:spChg chg="add del">
          <ac:chgData name="Kristina Cramarossa" userId="fa28b7ef-abd0-412c-94cc-8fffe4165836" providerId="ADAL" clId="{FA0A7EB2-43C7-4193-B189-40A782B59C88}" dt="2023-09-30T13:54:55.039" v="1976" actId="26606"/>
          <ac:spMkLst>
            <pc:docMk/>
            <pc:sldMk cId="94993570" sldId="305"/>
            <ac:spMk id="58" creationId="{2DA60C47-9F76-46D7-9D57-E0C7BA42B81A}"/>
          </ac:spMkLst>
        </pc:spChg>
        <pc:spChg chg="add del">
          <ac:chgData name="Kristina Cramarossa" userId="fa28b7ef-abd0-412c-94cc-8fffe4165836" providerId="ADAL" clId="{FA0A7EB2-43C7-4193-B189-40A782B59C88}" dt="2023-09-30T13:54:55.039" v="1976" actId="26606"/>
          <ac:spMkLst>
            <pc:docMk/>
            <pc:sldMk cId="94993570" sldId="305"/>
            <ac:spMk id="59" creationId="{99413ED5-9ED4-4772-BCE4-2BCAE6B12E35}"/>
          </ac:spMkLst>
        </pc:spChg>
        <pc:spChg chg="add del">
          <ac:chgData name="Kristina Cramarossa" userId="fa28b7ef-abd0-412c-94cc-8fffe4165836" providerId="ADAL" clId="{FA0A7EB2-43C7-4193-B189-40A782B59C88}" dt="2023-09-30T13:54:55.039" v="1976" actId="26606"/>
          <ac:spMkLst>
            <pc:docMk/>
            <pc:sldMk cId="94993570" sldId="305"/>
            <ac:spMk id="60" creationId="{04357C93-F0CB-4A1C-8F77-4E9063789819}"/>
          </ac:spMkLst>
        </pc:spChg>
        <pc:spChg chg="add del">
          <ac:chgData name="Kristina Cramarossa" userId="fa28b7ef-abd0-412c-94cc-8fffe4165836" providerId="ADAL" clId="{FA0A7EB2-43C7-4193-B189-40A782B59C88}" dt="2023-09-30T13:55:00.515" v="1978" actId="26606"/>
          <ac:spMkLst>
            <pc:docMk/>
            <pc:sldMk cId="94993570" sldId="305"/>
            <ac:spMk id="62" creationId="{C4879EFC-8E62-4E00-973C-C45EE9EC676D}"/>
          </ac:spMkLst>
        </pc:spChg>
        <pc:spChg chg="add del">
          <ac:chgData name="Kristina Cramarossa" userId="fa28b7ef-abd0-412c-94cc-8fffe4165836" providerId="ADAL" clId="{FA0A7EB2-43C7-4193-B189-40A782B59C88}" dt="2023-09-30T13:55:00.515" v="1978" actId="26606"/>
          <ac:spMkLst>
            <pc:docMk/>
            <pc:sldMk cId="94993570" sldId="305"/>
            <ac:spMk id="63" creationId="{D6A9C53F-5F90-40A5-8C85-5412D39C8C68}"/>
          </ac:spMkLst>
        </pc:spChg>
        <pc:spChg chg="add">
          <ac:chgData name="Kristina Cramarossa" userId="fa28b7ef-abd0-412c-94cc-8fffe4165836" providerId="ADAL" clId="{FA0A7EB2-43C7-4193-B189-40A782B59C88}" dt="2023-09-30T13:55:00.519" v="1979" actId="26606"/>
          <ac:spMkLst>
            <pc:docMk/>
            <pc:sldMk cId="94993570" sldId="305"/>
            <ac:spMk id="65" creationId="{2DA60C47-9F76-46D7-9D57-E0C7BA42B81A}"/>
          </ac:spMkLst>
        </pc:spChg>
        <pc:spChg chg="add">
          <ac:chgData name="Kristina Cramarossa" userId="fa28b7ef-abd0-412c-94cc-8fffe4165836" providerId="ADAL" clId="{FA0A7EB2-43C7-4193-B189-40A782B59C88}" dt="2023-09-30T13:55:00.519" v="1979" actId="26606"/>
          <ac:spMkLst>
            <pc:docMk/>
            <pc:sldMk cId="94993570" sldId="305"/>
            <ac:spMk id="66" creationId="{99413ED5-9ED4-4772-BCE4-2BCAE6B12E35}"/>
          </ac:spMkLst>
        </pc:spChg>
        <pc:spChg chg="add">
          <ac:chgData name="Kristina Cramarossa" userId="fa28b7ef-abd0-412c-94cc-8fffe4165836" providerId="ADAL" clId="{FA0A7EB2-43C7-4193-B189-40A782B59C88}" dt="2023-09-30T13:55:00.519" v="1979" actId="26606"/>
          <ac:spMkLst>
            <pc:docMk/>
            <pc:sldMk cId="94993570" sldId="305"/>
            <ac:spMk id="67" creationId="{6CF143E5-57C3-46A3-91A2-EDAA7A8E6A75}"/>
          </ac:spMkLst>
        </pc:spChg>
        <pc:grpChg chg="add del">
          <ac:chgData name="Kristina Cramarossa" userId="fa28b7ef-abd0-412c-94cc-8fffe4165836" providerId="ADAL" clId="{FA0A7EB2-43C7-4193-B189-40A782B59C88}" dt="2023-09-30T13:54:24.251" v="1969" actId="26606"/>
          <ac:grpSpMkLst>
            <pc:docMk/>
            <pc:sldMk cId="94993570" sldId="305"/>
            <ac:grpSpMk id="16" creationId="{032D8612-31EB-44CF-A1D0-14FD4C705424}"/>
          </ac:grpSpMkLst>
        </pc:grpChg>
        <pc:grpChg chg="add del">
          <ac:chgData name="Kristina Cramarossa" userId="fa28b7ef-abd0-412c-94cc-8fffe4165836" providerId="ADAL" clId="{FA0A7EB2-43C7-4193-B189-40A782B59C88}" dt="2023-09-30T13:54:12.350" v="1966" actId="26606"/>
          <ac:grpSpMkLst>
            <pc:docMk/>
            <pc:sldMk cId="94993570" sldId="305"/>
            <ac:grpSpMk id="29" creationId="{B83D307E-DF68-43F8-97CE-0AAE950A7129}"/>
          </ac:grpSpMkLst>
        </pc:grpChg>
        <pc:grpChg chg="add del">
          <ac:chgData name="Kristina Cramarossa" userId="fa28b7ef-abd0-412c-94cc-8fffe4165836" providerId="ADAL" clId="{FA0A7EB2-43C7-4193-B189-40A782B59C88}" dt="2023-09-30T13:54:47.522" v="1974" actId="26606"/>
          <ac:grpSpMkLst>
            <pc:docMk/>
            <pc:sldMk cId="94993570" sldId="305"/>
            <ac:grpSpMk id="47" creationId="{032D8612-31EB-44CF-A1D0-14FD4C705424}"/>
          </ac:grpSpMkLst>
        </pc:grpChg>
        <pc:picChg chg="add mod ord">
          <ac:chgData name="Kristina Cramarossa" userId="fa28b7ef-abd0-412c-94cc-8fffe4165836" providerId="ADAL" clId="{FA0A7EB2-43C7-4193-B189-40A782B59C88}" dt="2023-09-30T13:55:00.515" v="1978" actId="26606"/>
          <ac:picMkLst>
            <pc:docMk/>
            <pc:sldMk cId="94993570" sldId="305"/>
            <ac:picMk id="3" creationId="{3825F0DC-6FB6-6113-BDCF-FA42E72FE08A}"/>
          </ac:picMkLst>
        </pc:picChg>
        <pc:picChg chg="add mod">
          <ac:chgData name="Kristina Cramarossa" userId="fa28b7ef-abd0-412c-94cc-8fffe4165836" providerId="ADAL" clId="{FA0A7EB2-43C7-4193-B189-40A782B59C88}" dt="2023-09-30T13:55:00.515" v="1978" actId="26606"/>
          <ac:picMkLst>
            <pc:docMk/>
            <pc:sldMk cId="94993570" sldId="305"/>
            <ac:picMk id="5" creationId="{B09B83B6-D5BA-7A66-AE1D-2AFB83CEE7FC}"/>
          </ac:picMkLst>
        </pc:picChg>
        <pc:picChg chg="del">
          <ac:chgData name="Kristina Cramarossa" userId="fa28b7ef-abd0-412c-94cc-8fffe4165836" providerId="ADAL" clId="{FA0A7EB2-43C7-4193-B189-40A782B59C88}" dt="2023-09-29T18:31:19.744" v="501" actId="478"/>
          <ac:picMkLst>
            <pc:docMk/>
            <pc:sldMk cId="94993570" sldId="305"/>
            <ac:picMk id="5" creationId="{BE4D796D-A2A0-B676-7B1E-563F831A5347}"/>
          </ac:picMkLst>
        </pc:picChg>
        <pc:picChg chg="del">
          <ac:chgData name="Kristina Cramarossa" userId="fa28b7ef-abd0-412c-94cc-8fffe4165836" providerId="ADAL" clId="{FA0A7EB2-43C7-4193-B189-40A782B59C88}" dt="2023-09-29T18:31:20.438" v="502" actId="478"/>
          <ac:picMkLst>
            <pc:docMk/>
            <pc:sldMk cId="94993570" sldId="305"/>
            <ac:picMk id="6" creationId="{6037FA6A-4E8E-0F94-0641-4D8C2B9B8378}"/>
          </ac:picMkLst>
        </pc:picChg>
      </pc:sldChg>
      <pc:sldChg chg="addSp delSp modSp add mod ord">
        <pc:chgData name="Kristina Cramarossa" userId="fa28b7ef-abd0-412c-94cc-8fffe4165836" providerId="ADAL" clId="{FA0A7EB2-43C7-4193-B189-40A782B59C88}" dt="2023-09-29T18:35:41.334" v="618" actId="1076"/>
        <pc:sldMkLst>
          <pc:docMk/>
          <pc:sldMk cId="3924829303" sldId="306"/>
        </pc:sldMkLst>
        <pc:spChg chg="mod">
          <ac:chgData name="Kristina Cramarossa" userId="fa28b7ef-abd0-412c-94cc-8fffe4165836" providerId="ADAL" clId="{FA0A7EB2-43C7-4193-B189-40A782B59C88}" dt="2023-09-29T18:32:34.362" v="595" actId="122"/>
          <ac:spMkLst>
            <pc:docMk/>
            <pc:sldMk cId="3924829303" sldId="306"/>
            <ac:spMk id="4" creationId="{642E4DC5-007B-899E-7273-61BBA4D8BCB7}"/>
          </ac:spMkLst>
        </pc:spChg>
        <pc:spChg chg="mod">
          <ac:chgData name="Kristina Cramarossa" userId="fa28b7ef-abd0-412c-94cc-8fffe4165836" providerId="ADAL" clId="{FA0A7EB2-43C7-4193-B189-40A782B59C88}" dt="2023-09-29T18:35:41.334" v="618" actId="1076"/>
          <ac:spMkLst>
            <pc:docMk/>
            <pc:sldMk cId="3924829303" sldId="306"/>
            <ac:spMk id="9" creationId="{2F15B00D-73F7-0011-D435-E788AAB60C49}"/>
          </ac:spMkLst>
        </pc:spChg>
        <pc:picChg chg="add mod">
          <ac:chgData name="Kristina Cramarossa" userId="fa28b7ef-abd0-412c-94cc-8fffe4165836" providerId="ADAL" clId="{FA0A7EB2-43C7-4193-B189-40A782B59C88}" dt="2023-09-29T18:35:01.052" v="605" actId="1076"/>
          <ac:picMkLst>
            <pc:docMk/>
            <pc:sldMk cId="3924829303" sldId="306"/>
            <ac:picMk id="2" creationId="{15CA080E-EF16-38D6-CB22-3B1439192A88}"/>
          </ac:picMkLst>
        </pc:picChg>
        <pc:picChg chg="del">
          <ac:chgData name="Kristina Cramarossa" userId="fa28b7ef-abd0-412c-94cc-8fffe4165836" providerId="ADAL" clId="{FA0A7EB2-43C7-4193-B189-40A782B59C88}" dt="2023-09-29T18:34:09.165" v="596" actId="478"/>
          <ac:picMkLst>
            <pc:docMk/>
            <pc:sldMk cId="3924829303" sldId="306"/>
            <ac:picMk id="5" creationId="{BE4D796D-A2A0-B676-7B1E-563F831A5347}"/>
          </ac:picMkLst>
        </pc:picChg>
        <pc:picChg chg="del">
          <ac:chgData name="Kristina Cramarossa" userId="fa28b7ef-abd0-412c-94cc-8fffe4165836" providerId="ADAL" clId="{FA0A7EB2-43C7-4193-B189-40A782B59C88}" dt="2023-09-29T18:34:10.166" v="597" actId="478"/>
          <ac:picMkLst>
            <pc:docMk/>
            <pc:sldMk cId="3924829303" sldId="306"/>
            <ac:picMk id="6" creationId="{6037FA6A-4E8E-0F94-0641-4D8C2B9B8378}"/>
          </ac:picMkLst>
        </pc:picChg>
      </pc:sldChg>
      <pc:sldChg chg="addSp delSp modSp add del mod">
        <pc:chgData name="Kristina Cramarossa" userId="fa28b7ef-abd0-412c-94cc-8fffe4165836" providerId="ADAL" clId="{FA0A7EB2-43C7-4193-B189-40A782B59C88}" dt="2023-09-29T18:37:07.533" v="639" actId="2696"/>
        <pc:sldMkLst>
          <pc:docMk/>
          <pc:sldMk cId="2057249657" sldId="307"/>
        </pc:sldMkLst>
        <pc:spChg chg="mod">
          <ac:chgData name="Kristina Cramarossa" userId="fa28b7ef-abd0-412c-94cc-8fffe4165836" providerId="ADAL" clId="{FA0A7EB2-43C7-4193-B189-40A782B59C88}" dt="2023-09-29T18:35:59.683" v="622" actId="122"/>
          <ac:spMkLst>
            <pc:docMk/>
            <pc:sldMk cId="2057249657" sldId="307"/>
            <ac:spMk id="4" creationId="{642E4DC5-007B-899E-7273-61BBA4D8BCB7}"/>
          </ac:spMkLst>
        </pc:spChg>
        <pc:spChg chg="mod">
          <ac:chgData name="Kristina Cramarossa" userId="fa28b7ef-abd0-412c-94cc-8fffe4165836" providerId="ADAL" clId="{FA0A7EB2-43C7-4193-B189-40A782B59C88}" dt="2023-09-29T18:37:02.342" v="637" actId="20577"/>
          <ac:spMkLst>
            <pc:docMk/>
            <pc:sldMk cId="2057249657" sldId="307"/>
            <ac:spMk id="9" creationId="{2F15B00D-73F7-0011-D435-E788AAB60C49}"/>
          </ac:spMkLst>
        </pc:spChg>
        <pc:picChg chg="del">
          <ac:chgData name="Kristina Cramarossa" userId="fa28b7ef-abd0-412c-94cc-8fffe4165836" providerId="ADAL" clId="{FA0A7EB2-43C7-4193-B189-40A782B59C88}" dt="2023-09-29T18:35:51.717" v="620" actId="478"/>
          <ac:picMkLst>
            <pc:docMk/>
            <pc:sldMk cId="2057249657" sldId="307"/>
            <ac:picMk id="2" creationId="{15CA080E-EF16-38D6-CB22-3B1439192A88}"/>
          </ac:picMkLst>
        </pc:picChg>
        <pc:picChg chg="add mod">
          <ac:chgData name="Kristina Cramarossa" userId="fa28b7ef-abd0-412c-94cc-8fffe4165836" providerId="ADAL" clId="{FA0A7EB2-43C7-4193-B189-40A782B59C88}" dt="2023-09-29T18:36:18.143" v="628" actId="14100"/>
          <ac:picMkLst>
            <pc:docMk/>
            <pc:sldMk cId="2057249657" sldId="307"/>
            <ac:picMk id="3" creationId="{7A0EB569-E099-BE11-E6C8-E828E9D4EDCD}"/>
          </ac:picMkLst>
        </pc:picChg>
      </pc:sldChg>
      <pc:sldChg chg="addSp delSp modSp add mod">
        <pc:chgData name="Kristina Cramarossa" userId="fa28b7ef-abd0-412c-94cc-8fffe4165836" providerId="ADAL" clId="{FA0A7EB2-43C7-4193-B189-40A782B59C88}" dt="2023-09-29T18:39:12.082" v="691" actId="1076"/>
        <pc:sldMkLst>
          <pc:docMk/>
          <pc:sldMk cId="1348252240" sldId="308"/>
        </pc:sldMkLst>
        <pc:spChg chg="mod">
          <ac:chgData name="Kristina Cramarossa" userId="fa28b7ef-abd0-412c-94cc-8fffe4165836" providerId="ADAL" clId="{FA0A7EB2-43C7-4193-B189-40A782B59C88}" dt="2023-09-29T18:38:00.135" v="654" actId="122"/>
          <ac:spMkLst>
            <pc:docMk/>
            <pc:sldMk cId="1348252240" sldId="308"/>
            <ac:spMk id="4" creationId="{642E4DC5-007B-899E-7273-61BBA4D8BCB7}"/>
          </ac:spMkLst>
        </pc:spChg>
        <pc:spChg chg="mod">
          <ac:chgData name="Kristina Cramarossa" userId="fa28b7ef-abd0-412c-94cc-8fffe4165836" providerId="ADAL" clId="{FA0A7EB2-43C7-4193-B189-40A782B59C88}" dt="2023-09-29T18:39:12.082" v="691" actId="1076"/>
          <ac:spMkLst>
            <pc:docMk/>
            <pc:sldMk cId="1348252240" sldId="308"/>
            <ac:spMk id="9" creationId="{2F15B00D-73F7-0011-D435-E788AAB60C49}"/>
          </ac:spMkLst>
        </pc:spChg>
        <pc:picChg chg="add del mod">
          <ac:chgData name="Kristina Cramarossa" userId="fa28b7ef-abd0-412c-94cc-8fffe4165836" providerId="ADAL" clId="{FA0A7EB2-43C7-4193-B189-40A782B59C88}" dt="2023-09-29T18:37:50.118" v="651" actId="478"/>
          <ac:picMkLst>
            <pc:docMk/>
            <pc:sldMk cId="1348252240" sldId="308"/>
            <ac:picMk id="2" creationId="{BE26E53B-0F6C-02C1-205D-AD0FF879F54F}"/>
          </ac:picMkLst>
        </pc:picChg>
        <pc:picChg chg="del">
          <ac:chgData name="Kristina Cramarossa" userId="fa28b7ef-abd0-412c-94cc-8fffe4165836" providerId="ADAL" clId="{FA0A7EB2-43C7-4193-B189-40A782B59C88}" dt="2023-09-29T18:37:13.396" v="641" actId="478"/>
          <ac:picMkLst>
            <pc:docMk/>
            <pc:sldMk cId="1348252240" sldId="308"/>
            <ac:picMk id="3" creationId="{7A0EB569-E099-BE11-E6C8-E828E9D4EDCD}"/>
          </ac:picMkLst>
        </pc:picChg>
        <pc:picChg chg="add del mod">
          <ac:chgData name="Kristina Cramarossa" userId="fa28b7ef-abd0-412c-94cc-8fffe4165836" providerId="ADAL" clId="{FA0A7EB2-43C7-4193-B189-40A782B59C88}" dt="2023-09-29T18:37:50.915" v="652" actId="478"/>
          <ac:picMkLst>
            <pc:docMk/>
            <pc:sldMk cId="1348252240" sldId="308"/>
            <ac:picMk id="5" creationId="{A57E3BC6-DF17-930B-FBB4-FA452CC634B4}"/>
          </ac:picMkLst>
        </pc:picChg>
        <pc:picChg chg="add mod">
          <ac:chgData name="Kristina Cramarossa" userId="fa28b7ef-abd0-412c-94cc-8fffe4165836" providerId="ADAL" clId="{FA0A7EB2-43C7-4193-B189-40A782B59C88}" dt="2023-09-29T18:38:40.057" v="668" actId="14100"/>
          <ac:picMkLst>
            <pc:docMk/>
            <pc:sldMk cId="1348252240" sldId="308"/>
            <ac:picMk id="6" creationId="{831261DE-6C68-C2EF-BFDC-528C6471E35E}"/>
          </ac:picMkLst>
        </pc:picChg>
        <pc:picChg chg="add mod">
          <ac:chgData name="Kristina Cramarossa" userId="fa28b7ef-abd0-412c-94cc-8fffe4165836" providerId="ADAL" clId="{FA0A7EB2-43C7-4193-B189-40A782B59C88}" dt="2023-09-29T18:38:42.700" v="669" actId="14100"/>
          <ac:picMkLst>
            <pc:docMk/>
            <pc:sldMk cId="1348252240" sldId="308"/>
            <ac:picMk id="7" creationId="{D616A408-C40A-F000-CB82-077817A6DFEA}"/>
          </ac:picMkLst>
        </pc:picChg>
      </pc:sldChg>
      <pc:sldChg chg="addSp delSp modSp add del mod">
        <pc:chgData name="Kristina Cramarossa" userId="fa28b7ef-abd0-412c-94cc-8fffe4165836" providerId="ADAL" clId="{FA0A7EB2-43C7-4193-B189-40A782B59C88}" dt="2023-10-01T15:56:46.250" v="5881" actId="2696"/>
        <pc:sldMkLst>
          <pc:docMk/>
          <pc:sldMk cId="2342312546" sldId="309"/>
        </pc:sldMkLst>
        <pc:spChg chg="mod">
          <ac:chgData name="Kristina Cramarossa" userId="fa28b7ef-abd0-412c-94cc-8fffe4165836" providerId="ADAL" clId="{FA0A7EB2-43C7-4193-B189-40A782B59C88}" dt="2023-09-29T18:39:29.226" v="696" actId="122"/>
          <ac:spMkLst>
            <pc:docMk/>
            <pc:sldMk cId="2342312546" sldId="309"/>
            <ac:spMk id="4" creationId="{642E4DC5-007B-899E-7273-61BBA4D8BCB7}"/>
          </ac:spMkLst>
        </pc:spChg>
        <pc:spChg chg="mod">
          <ac:chgData name="Kristina Cramarossa" userId="fa28b7ef-abd0-412c-94cc-8fffe4165836" providerId="ADAL" clId="{FA0A7EB2-43C7-4193-B189-40A782B59C88}" dt="2023-09-29T20:27:12.606" v="1374" actId="1076"/>
          <ac:spMkLst>
            <pc:docMk/>
            <pc:sldMk cId="2342312546" sldId="309"/>
            <ac:spMk id="9" creationId="{2F15B00D-73F7-0011-D435-E788AAB60C49}"/>
          </ac:spMkLst>
        </pc:spChg>
        <pc:picChg chg="add mod">
          <ac:chgData name="Kristina Cramarossa" userId="fa28b7ef-abd0-412c-94cc-8fffe4165836" providerId="ADAL" clId="{FA0A7EB2-43C7-4193-B189-40A782B59C88}" dt="2023-09-29T18:40:55.641" v="734" actId="1076"/>
          <ac:picMkLst>
            <pc:docMk/>
            <pc:sldMk cId="2342312546" sldId="309"/>
            <ac:picMk id="2" creationId="{AE8F5605-276A-F346-C966-BCFA68A0322E}"/>
          </ac:picMkLst>
        </pc:picChg>
        <pc:picChg chg="add mod">
          <ac:chgData name="Kristina Cramarossa" userId="fa28b7ef-abd0-412c-94cc-8fffe4165836" providerId="ADAL" clId="{FA0A7EB2-43C7-4193-B189-40A782B59C88}" dt="2023-09-29T18:40:58.152" v="735" actId="1076"/>
          <ac:picMkLst>
            <pc:docMk/>
            <pc:sldMk cId="2342312546" sldId="309"/>
            <ac:picMk id="3" creationId="{D45BB330-4AF4-817C-E440-A682A6505318}"/>
          </ac:picMkLst>
        </pc:picChg>
        <pc:picChg chg="add mod">
          <ac:chgData name="Kristina Cramarossa" userId="fa28b7ef-abd0-412c-94cc-8fffe4165836" providerId="ADAL" clId="{FA0A7EB2-43C7-4193-B189-40A782B59C88}" dt="2023-09-29T18:41:10.959" v="738" actId="14100"/>
          <ac:picMkLst>
            <pc:docMk/>
            <pc:sldMk cId="2342312546" sldId="309"/>
            <ac:picMk id="5" creationId="{F3F2D68D-725D-6D36-E074-C7C19D4511E4}"/>
          </ac:picMkLst>
        </pc:picChg>
        <pc:picChg chg="del">
          <ac:chgData name="Kristina Cramarossa" userId="fa28b7ef-abd0-412c-94cc-8fffe4165836" providerId="ADAL" clId="{FA0A7EB2-43C7-4193-B189-40A782B59C88}" dt="2023-09-29T18:39:20.774" v="693" actId="478"/>
          <ac:picMkLst>
            <pc:docMk/>
            <pc:sldMk cId="2342312546" sldId="309"/>
            <ac:picMk id="6" creationId="{831261DE-6C68-C2EF-BFDC-528C6471E35E}"/>
          </ac:picMkLst>
        </pc:picChg>
        <pc:picChg chg="del">
          <ac:chgData name="Kristina Cramarossa" userId="fa28b7ef-abd0-412c-94cc-8fffe4165836" providerId="ADAL" clId="{FA0A7EB2-43C7-4193-B189-40A782B59C88}" dt="2023-09-29T18:39:21.502" v="694" actId="478"/>
          <ac:picMkLst>
            <pc:docMk/>
            <pc:sldMk cId="2342312546" sldId="309"/>
            <ac:picMk id="7" creationId="{D616A408-C40A-F000-CB82-077817A6DFEA}"/>
          </ac:picMkLst>
        </pc:picChg>
      </pc:sldChg>
      <pc:sldChg chg="addSp delSp modSp add del mod">
        <pc:chgData name="Kristina Cramarossa" userId="fa28b7ef-abd0-412c-94cc-8fffe4165836" providerId="ADAL" clId="{FA0A7EB2-43C7-4193-B189-40A782B59C88}" dt="2023-09-29T20:28:24.828" v="1375" actId="2696"/>
        <pc:sldMkLst>
          <pc:docMk/>
          <pc:sldMk cId="996296186" sldId="310"/>
        </pc:sldMkLst>
        <pc:spChg chg="mod">
          <ac:chgData name="Kristina Cramarossa" userId="fa28b7ef-abd0-412c-94cc-8fffe4165836" providerId="ADAL" clId="{FA0A7EB2-43C7-4193-B189-40A782B59C88}" dt="2023-09-29T18:41:34.577" v="741" actId="122"/>
          <ac:spMkLst>
            <pc:docMk/>
            <pc:sldMk cId="996296186" sldId="310"/>
            <ac:spMk id="4" creationId="{642E4DC5-007B-899E-7273-61BBA4D8BCB7}"/>
          </ac:spMkLst>
        </pc:spChg>
        <pc:spChg chg="mod">
          <ac:chgData name="Kristina Cramarossa" userId="fa28b7ef-abd0-412c-94cc-8fffe4165836" providerId="ADAL" clId="{FA0A7EB2-43C7-4193-B189-40A782B59C88}" dt="2023-09-29T18:42:10.207" v="753" actId="1076"/>
          <ac:spMkLst>
            <pc:docMk/>
            <pc:sldMk cId="996296186" sldId="310"/>
            <ac:spMk id="9" creationId="{2F15B00D-73F7-0011-D435-E788AAB60C49}"/>
          </ac:spMkLst>
        </pc:spChg>
        <pc:picChg chg="del">
          <ac:chgData name="Kristina Cramarossa" userId="fa28b7ef-abd0-412c-94cc-8fffe4165836" providerId="ADAL" clId="{FA0A7EB2-43C7-4193-B189-40A782B59C88}" dt="2023-09-29T18:41:35.886" v="742" actId="478"/>
          <ac:picMkLst>
            <pc:docMk/>
            <pc:sldMk cId="996296186" sldId="310"/>
            <ac:picMk id="2" creationId="{AE8F5605-276A-F346-C966-BCFA68A0322E}"/>
          </ac:picMkLst>
        </pc:picChg>
        <pc:picChg chg="del">
          <ac:chgData name="Kristina Cramarossa" userId="fa28b7ef-abd0-412c-94cc-8fffe4165836" providerId="ADAL" clId="{FA0A7EB2-43C7-4193-B189-40A782B59C88}" dt="2023-09-29T18:41:36.558" v="743" actId="478"/>
          <ac:picMkLst>
            <pc:docMk/>
            <pc:sldMk cId="996296186" sldId="310"/>
            <ac:picMk id="3" creationId="{D45BB330-4AF4-817C-E440-A682A6505318}"/>
          </ac:picMkLst>
        </pc:picChg>
        <pc:picChg chg="del">
          <ac:chgData name="Kristina Cramarossa" userId="fa28b7ef-abd0-412c-94cc-8fffe4165836" providerId="ADAL" clId="{FA0A7EB2-43C7-4193-B189-40A782B59C88}" dt="2023-09-29T18:41:37.062" v="744" actId="478"/>
          <ac:picMkLst>
            <pc:docMk/>
            <pc:sldMk cId="996296186" sldId="310"/>
            <ac:picMk id="5" creationId="{F3F2D68D-725D-6D36-E074-C7C19D4511E4}"/>
          </ac:picMkLst>
        </pc:picChg>
        <pc:picChg chg="add mod">
          <ac:chgData name="Kristina Cramarossa" userId="fa28b7ef-abd0-412c-94cc-8fffe4165836" providerId="ADAL" clId="{FA0A7EB2-43C7-4193-B189-40A782B59C88}" dt="2023-09-29T18:41:58.464" v="750" actId="1076"/>
          <ac:picMkLst>
            <pc:docMk/>
            <pc:sldMk cId="996296186" sldId="310"/>
            <ac:picMk id="6" creationId="{50D85596-B9A7-6C2A-42C3-DF30D1CE5033}"/>
          </ac:picMkLst>
        </pc:picChg>
      </pc:sldChg>
      <pc:sldChg chg="addSp delSp modSp add mod">
        <pc:chgData name="Kristina Cramarossa" userId="fa28b7ef-abd0-412c-94cc-8fffe4165836" providerId="ADAL" clId="{FA0A7EB2-43C7-4193-B189-40A782B59C88}" dt="2023-09-29T20:30:38.905" v="1391" actId="20577"/>
        <pc:sldMkLst>
          <pc:docMk/>
          <pc:sldMk cId="1463439157" sldId="311"/>
        </pc:sldMkLst>
        <pc:spChg chg="mod">
          <ac:chgData name="Kristina Cramarossa" userId="fa28b7ef-abd0-412c-94cc-8fffe4165836" providerId="ADAL" clId="{FA0A7EB2-43C7-4193-B189-40A782B59C88}" dt="2023-09-29T18:42:34.464" v="757" actId="122"/>
          <ac:spMkLst>
            <pc:docMk/>
            <pc:sldMk cId="1463439157" sldId="311"/>
            <ac:spMk id="4" creationId="{642E4DC5-007B-899E-7273-61BBA4D8BCB7}"/>
          </ac:spMkLst>
        </pc:spChg>
        <pc:spChg chg="mod">
          <ac:chgData name="Kristina Cramarossa" userId="fa28b7ef-abd0-412c-94cc-8fffe4165836" providerId="ADAL" clId="{FA0A7EB2-43C7-4193-B189-40A782B59C88}" dt="2023-09-29T20:30:38.905" v="1391" actId="20577"/>
          <ac:spMkLst>
            <pc:docMk/>
            <pc:sldMk cId="1463439157" sldId="311"/>
            <ac:spMk id="9" creationId="{2F15B00D-73F7-0011-D435-E788AAB60C49}"/>
          </ac:spMkLst>
        </pc:spChg>
        <pc:picChg chg="add mod">
          <ac:chgData name="Kristina Cramarossa" userId="fa28b7ef-abd0-412c-94cc-8fffe4165836" providerId="ADAL" clId="{FA0A7EB2-43C7-4193-B189-40A782B59C88}" dt="2023-09-29T18:44:04.146" v="780" actId="14100"/>
          <ac:picMkLst>
            <pc:docMk/>
            <pc:sldMk cId="1463439157" sldId="311"/>
            <ac:picMk id="2" creationId="{0D9BCABA-8406-B20E-47C4-F1B80A2D0E8F}"/>
          </ac:picMkLst>
        </pc:picChg>
        <pc:picChg chg="del">
          <ac:chgData name="Kristina Cramarossa" userId="fa28b7ef-abd0-412c-94cc-8fffe4165836" providerId="ADAL" clId="{FA0A7EB2-43C7-4193-B189-40A782B59C88}" dt="2023-09-29T18:42:25.222" v="755" actId="478"/>
          <ac:picMkLst>
            <pc:docMk/>
            <pc:sldMk cId="1463439157" sldId="311"/>
            <ac:picMk id="6" creationId="{50D85596-B9A7-6C2A-42C3-DF30D1CE5033}"/>
          </ac:picMkLst>
        </pc:picChg>
      </pc:sldChg>
      <pc:sldChg chg="addSp delSp modSp add mod">
        <pc:chgData name="Kristina Cramarossa" userId="fa28b7ef-abd0-412c-94cc-8fffe4165836" providerId="ADAL" clId="{FA0A7EB2-43C7-4193-B189-40A782B59C88}" dt="2023-09-29T20:32:33.148" v="1433" actId="14100"/>
        <pc:sldMkLst>
          <pc:docMk/>
          <pc:sldMk cId="1928281123" sldId="312"/>
        </pc:sldMkLst>
        <pc:spChg chg="mod">
          <ac:chgData name="Kristina Cramarossa" userId="fa28b7ef-abd0-412c-94cc-8fffe4165836" providerId="ADAL" clId="{FA0A7EB2-43C7-4193-B189-40A782B59C88}" dt="2023-09-29T18:44:30.989" v="784" actId="122"/>
          <ac:spMkLst>
            <pc:docMk/>
            <pc:sldMk cId="1928281123" sldId="312"/>
            <ac:spMk id="4" creationId="{642E4DC5-007B-899E-7273-61BBA4D8BCB7}"/>
          </ac:spMkLst>
        </pc:spChg>
        <pc:spChg chg="mod">
          <ac:chgData name="Kristina Cramarossa" userId="fa28b7ef-abd0-412c-94cc-8fffe4165836" providerId="ADAL" clId="{FA0A7EB2-43C7-4193-B189-40A782B59C88}" dt="2023-09-29T20:32:33.148" v="1433" actId="14100"/>
          <ac:spMkLst>
            <pc:docMk/>
            <pc:sldMk cId="1928281123" sldId="312"/>
            <ac:spMk id="9" creationId="{2F15B00D-73F7-0011-D435-E788AAB60C49}"/>
          </ac:spMkLst>
        </pc:spChg>
        <pc:picChg chg="del">
          <ac:chgData name="Kristina Cramarossa" userId="fa28b7ef-abd0-412c-94cc-8fffe4165836" providerId="ADAL" clId="{FA0A7EB2-43C7-4193-B189-40A782B59C88}" dt="2023-09-29T18:44:22.302" v="782" actId="478"/>
          <ac:picMkLst>
            <pc:docMk/>
            <pc:sldMk cId="1928281123" sldId="312"/>
            <ac:picMk id="2" creationId="{0D9BCABA-8406-B20E-47C4-F1B80A2D0E8F}"/>
          </ac:picMkLst>
        </pc:picChg>
        <pc:picChg chg="add mod">
          <ac:chgData name="Kristina Cramarossa" userId="fa28b7ef-abd0-412c-94cc-8fffe4165836" providerId="ADAL" clId="{FA0A7EB2-43C7-4193-B189-40A782B59C88}" dt="2023-09-29T18:45:46.183" v="800" actId="1076"/>
          <ac:picMkLst>
            <pc:docMk/>
            <pc:sldMk cId="1928281123" sldId="312"/>
            <ac:picMk id="3" creationId="{DA3FAE76-DF82-3E70-0C9B-52FA59836A50}"/>
          </ac:picMkLst>
        </pc:picChg>
        <pc:picChg chg="add mod">
          <ac:chgData name="Kristina Cramarossa" userId="fa28b7ef-abd0-412c-94cc-8fffe4165836" providerId="ADAL" clId="{FA0A7EB2-43C7-4193-B189-40A782B59C88}" dt="2023-09-29T18:45:51.773" v="802" actId="14100"/>
          <ac:picMkLst>
            <pc:docMk/>
            <pc:sldMk cId="1928281123" sldId="312"/>
            <ac:picMk id="5" creationId="{89F872DF-1955-FAC1-76D3-23F33CDF177D}"/>
          </ac:picMkLst>
        </pc:picChg>
      </pc:sldChg>
      <pc:sldChg chg="addSp delSp modSp add mod ord">
        <pc:chgData name="Kristina Cramarossa" userId="fa28b7ef-abd0-412c-94cc-8fffe4165836" providerId="ADAL" clId="{FA0A7EB2-43C7-4193-B189-40A782B59C88}" dt="2023-09-30T13:58:22.020" v="2027" actId="20577"/>
        <pc:sldMkLst>
          <pc:docMk/>
          <pc:sldMk cId="1965985270" sldId="313"/>
        </pc:sldMkLst>
        <pc:spChg chg="del mod">
          <ac:chgData name="Kristina Cramarossa" userId="fa28b7ef-abd0-412c-94cc-8fffe4165836" providerId="ADAL" clId="{FA0A7EB2-43C7-4193-B189-40A782B59C88}" dt="2023-09-30T13:56:48.082" v="1987" actId="478"/>
          <ac:spMkLst>
            <pc:docMk/>
            <pc:sldMk cId="1965985270" sldId="313"/>
            <ac:spMk id="2" creationId="{6C972DE8-91D5-5AB6-786E-7FFF8ACA4C2F}"/>
          </ac:spMkLst>
        </pc:spChg>
        <pc:spChg chg="mod">
          <ac:chgData name="Kristina Cramarossa" userId="fa28b7ef-abd0-412c-94cc-8fffe4165836" providerId="ADAL" clId="{FA0A7EB2-43C7-4193-B189-40A782B59C88}" dt="2023-09-30T13:58:22.020" v="2027" actId="20577"/>
          <ac:spMkLst>
            <pc:docMk/>
            <pc:sldMk cId="1965985270" sldId="313"/>
            <ac:spMk id="4" creationId="{642E4DC5-007B-899E-7273-61BBA4D8BCB7}"/>
          </ac:spMkLst>
        </pc:spChg>
        <pc:spChg chg="add del">
          <ac:chgData name="Kristina Cramarossa" userId="fa28b7ef-abd0-412c-94cc-8fffe4165836" providerId="ADAL" clId="{FA0A7EB2-43C7-4193-B189-40A782B59C88}" dt="2023-09-30T13:57:19.099" v="1994" actId="26606"/>
          <ac:spMkLst>
            <pc:docMk/>
            <pc:sldMk cId="1965985270" sldId="313"/>
            <ac:spMk id="20" creationId="{F0AED851-54B9-4765-92D2-F0BE443BEC91}"/>
          </ac:spMkLst>
        </pc:spChg>
        <pc:spChg chg="add del">
          <ac:chgData name="Kristina Cramarossa" userId="fa28b7ef-abd0-412c-94cc-8fffe4165836" providerId="ADAL" clId="{FA0A7EB2-43C7-4193-B189-40A782B59C88}" dt="2023-09-30T13:57:19.099" v="1994" actId="26606"/>
          <ac:spMkLst>
            <pc:docMk/>
            <pc:sldMk cId="1965985270" sldId="313"/>
            <ac:spMk id="21" creationId="{B81933D1-5615-42C7-9C0B-4EB7105CCE2D}"/>
          </ac:spMkLst>
        </pc:spChg>
        <pc:spChg chg="add del">
          <ac:chgData name="Kristina Cramarossa" userId="fa28b7ef-abd0-412c-94cc-8fffe4165836" providerId="ADAL" clId="{FA0A7EB2-43C7-4193-B189-40A782B59C88}" dt="2023-09-30T13:57:19.099" v="1994" actId="26606"/>
          <ac:spMkLst>
            <pc:docMk/>
            <pc:sldMk cId="1965985270" sldId="313"/>
            <ac:spMk id="22" creationId="{19C9EAEA-39D0-4B0E-A0EB-51E7B26740B1}"/>
          </ac:spMkLst>
        </pc:spChg>
        <pc:spChg chg="add">
          <ac:chgData name="Kristina Cramarossa" userId="fa28b7ef-abd0-412c-94cc-8fffe4165836" providerId="ADAL" clId="{FA0A7EB2-43C7-4193-B189-40A782B59C88}" dt="2023-09-30T13:57:19.099" v="1994" actId="26606"/>
          <ac:spMkLst>
            <pc:docMk/>
            <pc:sldMk cId="1965985270" sldId="313"/>
            <ac:spMk id="24" creationId="{2DA60C47-9F76-46D7-9D57-E0C7BA42B81A}"/>
          </ac:spMkLst>
        </pc:spChg>
        <pc:spChg chg="add">
          <ac:chgData name="Kristina Cramarossa" userId="fa28b7ef-abd0-412c-94cc-8fffe4165836" providerId="ADAL" clId="{FA0A7EB2-43C7-4193-B189-40A782B59C88}" dt="2023-09-30T13:57:19.099" v="1994" actId="26606"/>
          <ac:spMkLst>
            <pc:docMk/>
            <pc:sldMk cId="1965985270" sldId="313"/>
            <ac:spMk id="25" creationId="{99413ED5-9ED4-4772-BCE4-2BCAE6B12E35}"/>
          </ac:spMkLst>
        </pc:spChg>
        <pc:spChg chg="add del">
          <ac:chgData name="Kristina Cramarossa" userId="fa28b7ef-abd0-412c-94cc-8fffe4165836" providerId="ADAL" clId="{FA0A7EB2-43C7-4193-B189-40A782B59C88}" dt="2023-09-30T13:57:05.948" v="1989" actId="26606"/>
          <ac:spMkLst>
            <pc:docMk/>
            <pc:sldMk cId="1965985270" sldId="313"/>
            <ac:spMk id="27" creationId="{47942995-B07F-4636-9A06-C6A104B260A8}"/>
          </ac:spMkLst>
        </pc:spChg>
        <pc:spChg chg="add">
          <ac:chgData name="Kristina Cramarossa" userId="fa28b7ef-abd0-412c-94cc-8fffe4165836" providerId="ADAL" clId="{FA0A7EB2-43C7-4193-B189-40A782B59C88}" dt="2023-09-30T13:57:19.099" v="1994" actId="26606"/>
          <ac:spMkLst>
            <pc:docMk/>
            <pc:sldMk cId="1965985270" sldId="313"/>
            <ac:spMk id="31" creationId="{04357C93-F0CB-4A1C-8F77-4E9063789819}"/>
          </ac:spMkLst>
        </pc:spChg>
        <pc:spChg chg="add">
          <ac:chgData name="Kristina Cramarossa" userId="fa28b7ef-abd0-412c-94cc-8fffe4165836" providerId="ADAL" clId="{FA0A7EB2-43C7-4193-B189-40A782B59C88}" dt="2023-09-30T13:57:19.099" v="1994" actId="26606"/>
          <ac:spMkLst>
            <pc:docMk/>
            <pc:sldMk cId="1965985270" sldId="313"/>
            <ac:spMk id="33" creationId="{6CF143E5-57C3-46A3-91A2-EDAA7A8E6A75}"/>
          </ac:spMkLst>
        </pc:spChg>
        <pc:spChg chg="add del">
          <ac:chgData name="Kristina Cramarossa" userId="fa28b7ef-abd0-412c-94cc-8fffe4165836" providerId="ADAL" clId="{FA0A7EB2-43C7-4193-B189-40A782B59C88}" dt="2023-09-30T13:57:05.948" v="1989" actId="26606"/>
          <ac:spMkLst>
            <pc:docMk/>
            <pc:sldMk cId="1965985270" sldId="313"/>
            <ac:spMk id="34" creationId="{B81933D1-5615-42C7-9C0B-4EB7105CCE2D}"/>
          </ac:spMkLst>
        </pc:spChg>
        <pc:spChg chg="add del">
          <ac:chgData name="Kristina Cramarossa" userId="fa28b7ef-abd0-412c-94cc-8fffe4165836" providerId="ADAL" clId="{FA0A7EB2-43C7-4193-B189-40A782B59C88}" dt="2023-09-30T13:57:05.948" v="1989" actId="26606"/>
          <ac:spMkLst>
            <pc:docMk/>
            <pc:sldMk cId="1965985270" sldId="313"/>
            <ac:spMk id="36" creationId="{19C9EAEA-39D0-4B0E-A0EB-51E7B26740B1}"/>
          </ac:spMkLst>
        </pc:spChg>
        <pc:grpChg chg="add del">
          <ac:chgData name="Kristina Cramarossa" userId="fa28b7ef-abd0-412c-94cc-8fffe4165836" providerId="ADAL" clId="{FA0A7EB2-43C7-4193-B189-40A782B59C88}" dt="2023-09-30T13:57:19.099" v="1994" actId="26606"/>
          <ac:grpSpMkLst>
            <pc:docMk/>
            <pc:sldMk cId="1965985270" sldId="313"/>
            <ac:grpSpMk id="16" creationId="{032D8612-31EB-44CF-A1D0-14FD4C705424}"/>
          </ac:grpSpMkLst>
        </pc:grpChg>
        <pc:grpChg chg="add del">
          <ac:chgData name="Kristina Cramarossa" userId="fa28b7ef-abd0-412c-94cc-8fffe4165836" providerId="ADAL" clId="{FA0A7EB2-43C7-4193-B189-40A782B59C88}" dt="2023-09-30T13:57:05.948" v="1989" actId="26606"/>
          <ac:grpSpMkLst>
            <pc:docMk/>
            <pc:sldMk cId="1965985270" sldId="313"/>
            <ac:grpSpMk id="29" creationId="{032D8612-31EB-44CF-A1D0-14FD4C705424}"/>
          </ac:grpSpMkLst>
        </pc:grpChg>
        <pc:picChg chg="add mod ord">
          <ac:chgData name="Kristina Cramarossa" userId="fa28b7ef-abd0-412c-94cc-8fffe4165836" providerId="ADAL" clId="{FA0A7EB2-43C7-4193-B189-40A782B59C88}" dt="2023-09-30T13:57:19.099" v="1994" actId="26606"/>
          <ac:picMkLst>
            <pc:docMk/>
            <pc:sldMk cId="1965985270" sldId="313"/>
            <ac:picMk id="3" creationId="{B998BFA9-25D0-E624-B3A6-9C3BD0878FAC}"/>
          </ac:picMkLst>
        </pc:picChg>
        <pc:picChg chg="add del mod">
          <ac:chgData name="Kristina Cramarossa" userId="fa28b7ef-abd0-412c-94cc-8fffe4165836" providerId="ADAL" clId="{FA0A7EB2-43C7-4193-B189-40A782B59C88}" dt="2023-09-30T13:57:09.744" v="1991" actId="478"/>
          <ac:picMkLst>
            <pc:docMk/>
            <pc:sldMk cId="1965985270" sldId="313"/>
            <ac:picMk id="5" creationId="{EC3C98A9-EAA9-B3F0-0039-D8B0F6C00B3C}"/>
          </ac:picMkLst>
        </pc:picChg>
        <pc:picChg chg="add mod">
          <ac:chgData name="Kristina Cramarossa" userId="fa28b7ef-abd0-412c-94cc-8fffe4165836" providerId="ADAL" clId="{FA0A7EB2-43C7-4193-B189-40A782B59C88}" dt="2023-09-30T13:57:19.099" v="1994" actId="26606"/>
          <ac:picMkLst>
            <pc:docMk/>
            <pc:sldMk cId="1965985270" sldId="313"/>
            <ac:picMk id="6" creationId="{4E82AAFE-2D9C-84B8-B3CA-8B76E403408F}"/>
          </ac:picMkLst>
        </pc:picChg>
      </pc:sldChg>
      <pc:sldChg chg="modSp add mod ord">
        <pc:chgData name="Kristina Cramarossa" userId="fa28b7ef-abd0-412c-94cc-8fffe4165836" providerId="ADAL" clId="{FA0A7EB2-43C7-4193-B189-40A782B59C88}" dt="2023-09-29T18:52:44.223" v="967" actId="1076"/>
        <pc:sldMkLst>
          <pc:docMk/>
          <pc:sldMk cId="2760432611" sldId="314"/>
        </pc:sldMkLst>
        <pc:spChg chg="mod">
          <ac:chgData name="Kristina Cramarossa" userId="fa28b7ef-abd0-412c-94cc-8fffe4165836" providerId="ADAL" clId="{FA0A7EB2-43C7-4193-B189-40A782B59C88}" dt="2023-09-29T18:52:44.223" v="967" actId="1076"/>
          <ac:spMkLst>
            <pc:docMk/>
            <pc:sldMk cId="2760432611" sldId="314"/>
            <ac:spMk id="5" creationId="{24F261B5-4B76-566C-0C71-0BAEA2B9E587}"/>
          </ac:spMkLst>
        </pc:spChg>
      </pc:sldChg>
      <pc:sldChg chg="addSp delSp modSp add mod modNotesTx">
        <pc:chgData name="Kristina Cramarossa" userId="fa28b7ef-abd0-412c-94cc-8fffe4165836" providerId="ADAL" clId="{FA0A7EB2-43C7-4193-B189-40A782B59C88}" dt="2023-09-30T15:59:55.237" v="5186" actId="20577"/>
        <pc:sldMkLst>
          <pc:docMk/>
          <pc:sldMk cId="3776744342" sldId="315"/>
        </pc:sldMkLst>
        <pc:spChg chg="mod">
          <ac:chgData name="Kristina Cramarossa" userId="fa28b7ef-abd0-412c-94cc-8fffe4165836" providerId="ADAL" clId="{FA0A7EB2-43C7-4193-B189-40A782B59C88}" dt="2023-09-29T19:20:02.759" v="1184" actId="255"/>
          <ac:spMkLst>
            <pc:docMk/>
            <pc:sldMk cId="3776744342" sldId="315"/>
            <ac:spMk id="2" creationId="{4F9FB503-DAA8-4253-8A49-928B67D5C605}"/>
          </ac:spMkLst>
        </pc:spChg>
        <pc:spChg chg="mod ord">
          <ac:chgData name="Kristina Cramarossa" userId="fa28b7ef-abd0-412c-94cc-8fffe4165836" providerId="ADAL" clId="{FA0A7EB2-43C7-4193-B189-40A782B59C88}" dt="2023-09-29T19:20:08.120" v="1185" actId="1076"/>
          <ac:spMkLst>
            <pc:docMk/>
            <pc:sldMk cId="3776744342" sldId="315"/>
            <ac:spMk id="3" creationId="{89D1FCD4-F1B1-42D0-950B-91023DF95700}"/>
          </ac:spMkLst>
        </pc:spChg>
        <pc:spChg chg="add del">
          <ac:chgData name="Kristina Cramarossa" userId="fa28b7ef-abd0-412c-94cc-8fffe4165836" providerId="ADAL" clId="{FA0A7EB2-43C7-4193-B189-40A782B59C88}" dt="2023-09-29T19:09:51.474" v="1181" actId="26606"/>
          <ac:spMkLst>
            <pc:docMk/>
            <pc:sldMk cId="3776744342" sldId="315"/>
            <ac:spMk id="2055" creationId="{149FB5C3-7336-4FE0-A30C-CC0A3646D499}"/>
          </ac:spMkLst>
        </pc:spChg>
        <pc:spChg chg="add del">
          <ac:chgData name="Kristina Cramarossa" userId="fa28b7ef-abd0-412c-94cc-8fffe4165836" providerId="ADAL" clId="{FA0A7EB2-43C7-4193-B189-40A782B59C88}" dt="2023-09-29T19:09:51.474" v="1181" actId="26606"/>
          <ac:spMkLst>
            <pc:docMk/>
            <pc:sldMk cId="3776744342" sldId="315"/>
            <ac:spMk id="2063" creationId="{1382A32C-5B0C-4B1C-A074-76C6DBCC9F87}"/>
          </ac:spMkLst>
        </pc:spChg>
        <pc:spChg chg="add del">
          <ac:chgData name="Kristina Cramarossa" userId="fa28b7ef-abd0-412c-94cc-8fffe4165836" providerId="ADAL" clId="{FA0A7EB2-43C7-4193-B189-40A782B59C88}" dt="2023-09-29T19:09:51.474" v="1181" actId="26606"/>
          <ac:spMkLst>
            <pc:docMk/>
            <pc:sldMk cId="3776744342" sldId="315"/>
            <ac:spMk id="2065" creationId="{0DA909B4-15FF-46A6-8A7F-7AEF977FE9ED}"/>
          </ac:spMkLst>
        </pc:spChg>
        <pc:spChg chg="add del">
          <ac:chgData name="Kristina Cramarossa" userId="fa28b7ef-abd0-412c-94cc-8fffe4165836" providerId="ADAL" clId="{FA0A7EB2-43C7-4193-B189-40A782B59C88}" dt="2023-09-29T19:08:43.782" v="1154" actId="26606"/>
          <ac:spMkLst>
            <pc:docMk/>
            <pc:sldMk cId="3776744342" sldId="315"/>
            <ac:spMk id="2070" creationId="{D2B783EE-0239-4717-BBEA-8C9EAC61C824}"/>
          </ac:spMkLst>
        </pc:spChg>
        <pc:spChg chg="add del">
          <ac:chgData name="Kristina Cramarossa" userId="fa28b7ef-abd0-412c-94cc-8fffe4165836" providerId="ADAL" clId="{FA0A7EB2-43C7-4193-B189-40A782B59C88}" dt="2023-09-29T19:08:43.782" v="1154" actId="26606"/>
          <ac:spMkLst>
            <pc:docMk/>
            <pc:sldMk cId="3776744342" sldId="315"/>
            <ac:spMk id="2072" creationId="{A7B99495-F43F-4D80-A44F-2CB4764EB90B}"/>
          </ac:spMkLst>
        </pc:spChg>
        <pc:spChg chg="add del">
          <ac:chgData name="Kristina Cramarossa" userId="fa28b7ef-abd0-412c-94cc-8fffe4165836" providerId="ADAL" clId="{FA0A7EB2-43C7-4193-B189-40A782B59C88}" dt="2023-09-29T19:08:43.782" v="1154" actId="26606"/>
          <ac:spMkLst>
            <pc:docMk/>
            <pc:sldMk cId="3776744342" sldId="315"/>
            <ac:spMk id="2074" creationId="{70BEB1E7-2F88-40BC-B73D-42E5B6F80BFC}"/>
          </ac:spMkLst>
        </pc:spChg>
        <pc:spChg chg="add del">
          <ac:chgData name="Kristina Cramarossa" userId="fa28b7ef-abd0-412c-94cc-8fffe4165836" providerId="ADAL" clId="{FA0A7EB2-43C7-4193-B189-40A782B59C88}" dt="2023-09-29T19:09:12.851" v="1156" actId="26606"/>
          <ac:spMkLst>
            <pc:docMk/>
            <pc:sldMk cId="3776744342" sldId="315"/>
            <ac:spMk id="2076" creationId="{922F19F4-FE70-43DC-856F-2CE5F521DC48}"/>
          </ac:spMkLst>
        </pc:spChg>
        <pc:spChg chg="add del">
          <ac:chgData name="Kristina Cramarossa" userId="fa28b7ef-abd0-412c-94cc-8fffe4165836" providerId="ADAL" clId="{FA0A7EB2-43C7-4193-B189-40A782B59C88}" dt="2023-09-29T19:09:12.851" v="1156" actId="26606"/>
          <ac:spMkLst>
            <pc:docMk/>
            <pc:sldMk cId="3776744342" sldId="315"/>
            <ac:spMk id="2077" creationId="{D5B0017B-2ECA-49AF-B397-DC140825DF8D}"/>
          </ac:spMkLst>
        </pc:spChg>
        <pc:spChg chg="add del">
          <ac:chgData name="Kristina Cramarossa" userId="fa28b7ef-abd0-412c-94cc-8fffe4165836" providerId="ADAL" clId="{FA0A7EB2-43C7-4193-B189-40A782B59C88}" dt="2023-09-29T19:09:12.851" v="1156" actId="26606"/>
          <ac:spMkLst>
            <pc:docMk/>
            <pc:sldMk cId="3776744342" sldId="315"/>
            <ac:spMk id="2079" creationId="{395ECC94-3D5E-46A7-A7A1-DE807E1563B4}"/>
          </ac:spMkLst>
        </pc:spChg>
        <pc:spChg chg="add del">
          <ac:chgData name="Kristina Cramarossa" userId="fa28b7ef-abd0-412c-94cc-8fffe4165836" providerId="ADAL" clId="{FA0A7EB2-43C7-4193-B189-40A782B59C88}" dt="2023-09-29T19:09:38.256" v="1172" actId="26606"/>
          <ac:spMkLst>
            <pc:docMk/>
            <pc:sldMk cId="3776744342" sldId="315"/>
            <ac:spMk id="2080" creationId="{034ACCCC-54D4-4F78-9B85-4A34FEBAA995}"/>
          </ac:spMkLst>
        </pc:spChg>
        <pc:spChg chg="add del">
          <ac:chgData name="Kristina Cramarossa" userId="fa28b7ef-abd0-412c-94cc-8fffe4165836" providerId="ADAL" clId="{FA0A7EB2-43C7-4193-B189-40A782B59C88}" dt="2023-09-29T19:09:12.851" v="1156" actId="26606"/>
          <ac:spMkLst>
            <pc:docMk/>
            <pc:sldMk cId="3776744342" sldId="315"/>
            <ac:spMk id="2081" creationId="{7E549738-9961-462D-81B7-4A7A44691102}"/>
          </ac:spMkLst>
        </pc:spChg>
        <pc:spChg chg="add del">
          <ac:chgData name="Kristina Cramarossa" userId="fa28b7ef-abd0-412c-94cc-8fffe4165836" providerId="ADAL" clId="{FA0A7EB2-43C7-4193-B189-40A782B59C88}" dt="2023-09-29T19:09:38.256" v="1172" actId="26606"/>
          <ac:spMkLst>
            <pc:docMk/>
            <pc:sldMk cId="3776744342" sldId="315"/>
            <ac:spMk id="2082" creationId="{72413CFE-8B8A-45C9-B7BA-CF49986D4818}"/>
          </ac:spMkLst>
        </pc:spChg>
        <pc:spChg chg="add del">
          <ac:chgData name="Kristina Cramarossa" userId="fa28b7ef-abd0-412c-94cc-8fffe4165836" providerId="ADAL" clId="{FA0A7EB2-43C7-4193-B189-40A782B59C88}" dt="2023-09-29T19:09:15.311" v="1158" actId="26606"/>
          <ac:spMkLst>
            <pc:docMk/>
            <pc:sldMk cId="3776744342" sldId="315"/>
            <ac:spMk id="2085" creationId="{38468727-63BE-4191-B4A6-C30C82C0E986}"/>
          </ac:spMkLst>
        </pc:spChg>
        <pc:spChg chg="add del">
          <ac:chgData name="Kristina Cramarossa" userId="fa28b7ef-abd0-412c-94cc-8fffe4165836" providerId="ADAL" clId="{FA0A7EB2-43C7-4193-B189-40A782B59C88}" dt="2023-09-29T19:09:15.311" v="1158" actId="26606"/>
          <ac:spMkLst>
            <pc:docMk/>
            <pc:sldMk cId="3776744342" sldId="315"/>
            <ac:spMk id="2086" creationId="{9D355BB6-1BB8-4828-B246-CFB31742D7B8}"/>
          </ac:spMkLst>
        </pc:spChg>
        <pc:spChg chg="add del">
          <ac:chgData name="Kristina Cramarossa" userId="fa28b7ef-abd0-412c-94cc-8fffe4165836" providerId="ADAL" clId="{FA0A7EB2-43C7-4193-B189-40A782B59C88}" dt="2023-09-29T19:09:15.311" v="1158" actId="26606"/>
          <ac:spMkLst>
            <pc:docMk/>
            <pc:sldMk cId="3776744342" sldId="315"/>
            <ac:spMk id="2087" creationId="{CA52A9B9-B2B3-46F0-9D53-0EFF9905BF8F}"/>
          </ac:spMkLst>
        </pc:spChg>
        <pc:spChg chg="add del">
          <ac:chgData name="Kristina Cramarossa" userId="fa28b7ef-abd0-412c-94cc-8fffe4165836" providerId="ADAL" clId="{FA0A7EB2-43C7-4193-B189-40A782B59C88}" dt="2023-09-29T19:09:16.660" v="1160" actId="26606"/>
          <ac:spMkLst>
            <pc:docMk/>
            <pc:sldMk cId="3776744342" sldId="315"/>
            <ac:spMk id="2089" creationId="{6D24BC9E-AC6A-42EE-AFD8-B290720B841F}"/>
          </ac:spMkLst>
        </pc:spChg>
        <pc:spChg chg="add del">
          <ac:chgData name="Kristina Cramarossa" userId="fa28b7ef-abd0-412c-94cc-8fffe4165836" providerId="ADAL" clId="{FA0A7EB2-43C7-4193-B189-40A782B59C88}" dt="2023-09-29T19:09:16.660" v="1160" actId="26606"/>
          <ac:spMkLst>
            <pc:docMk/>
            <pc:sldMk cId="3776744342" sldId="315"/>
            <ac:spMk id="2090" creationId="{0990C621-3B8B-4820-8328-D47EF7CE823C}"/>
          </ac:spMkLst>
        </pc:spChg>
        <pc:spChg chg="add del">
          <ac:chgData name="Kristina Cramarossa" userId="fa28b7ef-abd0-412c-94cc-8fffe4165836" providerId="ADAL" clId="{FA0A7EB2-43C7-4193-B189-40A782B59C88}" dt="2023-09-29T19:09:16.660" v="1160" actId="26606"/>
          <ac:spMkLst>
            <pc:docMk/>
            <pc:sldMk cId="3776744342" sldId="315"/>
            <ac:spMk id="2091" creationId="{C1A2385B-1D2A-4E17-84FA-6CB7F0AAE473}"/>
          </ac:spMkLst>
        </pc:spChg>
        <pc:spChg chg="add del">
          <ac:chgData name="Kristina Cramarossa" userId="fa28b7ef-abd0-412c-94cc-8fffe4165836" providerId="ADAL" clId="{FA0A7EB2-43C7-4193-B189-40A782B59C88}" dt="2023-09-29T19:09:16.660" v="1160" actId="26606"/>
          <ac:spMkLst>
            <pc:docMk/>
            <pc:sldMk cId="3776744342" sldId="315"/>
            <ac:spMk id="2092" creationId="{5E791F2F-79DB-4CC0-9FA1-001E3E91E8B7}"/>
          </ac:spMkLst>
        </pc:spChg>
        <pc:spChg chg="add del">
          <ac:chgData name="Kristina Cramarossa" userId="fa28b7ef-abd0-412c-94cc-8fffe4165836" providerId="ADAL" clId="{FA0A7EB2-43C7-4193-B189-40A782B59C88}" dt="2023-09-29T19:09:23.646" v="1162" actId="26606"/>
          <ac:spMkLst>
            <pc:docMk/>
            <pc:sldMk cId="3776744342" sldId="315"/>
            <ac:spMk id="2094" creationId="{D2B783EE-0239-4717-BBEA-8C9EAC61C824}"/>
          </ac:spMkLst>
        </pc:spChg>
        <pc:spChg chg="add del">
          <ac:chgData name="Kristina Cramarossa" userId="fa28b7ef-abd0-412c-94cc-8fffe4165836" providerId="ADAL" clId="{FA0A7EB2-43C7-4193-B189-40A782B59C88}" dt="2023-09-29T19:09:23.646" v="1162" actId="26606"/>
          <ac:spMkLst>
            <pc:docMk/>
            <pc:sldMk cId="3776744342" sldId="315"/>
            <ac:spMk id="2095" creationId="{A7B99495-F43F-4D80-A44F-2CB4764EB90B}"/>
          </ac:spMkLst>
        </pc:spChg>
        <pc:spChg chg="add del">
          <ac:chgData name="Kristina Cramarossa" userId="fa28b7ef-abd0-412c-94cc-8fffe4165836" providerId="ADAL" clId="{FA0A7EB2-43C7-4193-B189-40A782B59C88}" dt="2023-09-29T19:09:23.646" v="1162" actId="26606"/>
          <ac:spMkLst>
            <pc:docMk/>
            <pc:sldMk cId="3776744342" sldId="315"/>
            <ac:spMk id="2096" creationId="{70BEB1E7-2F88-40BC-B73D-42E5B6F80BFC}"/>
          </ac:spMkLst>
        </pc:spChg>
        <pc:spChg chg="add del">
          <ac:chgData name="Kristina Cramarossa" userId="fa28b7ef-abd0-412c-94cc-8fffe4165836" providerId="ADAL" clId="{FA0A7EB2-43C7-4193-B189-40A782B59C88}" dt="2023-09-29T19:09:26.966" v="1164" actId="26606"/>
          <ac:spMkLst>
            <pc:docMk/>
            <pc:sldMk cId="3776744342" sldId="315"/>
            <ac:spMk id="2098" creationId="{69D47016-023F-44BD-981C-50E7A10A6609}"/>
          </ac:spMkLst>
        </pc:spChg>
        <pc:spChg chg="add del">
          <ac:chgData name="Kristina Cramarossa" userId="fa28b7ef-abd0-412c-94cc-8fffe4165836" providerId="ADAL" clId="{FA0A7EB2-43C7-4193-B189-40A782B59C88}" dt="2023-09-29T19:09:26.966" v="1164" actId="26606"/>
          <ac:spMkLst>
            <pc:docMk/>
            <pc:sldMk cId="3776744342" sldId="315"/>
            <ac:spMk id="2099" creationId="{6D8B37B0-0682-433E-BC8D-498C04ABD9A7}"/>
          </ac:spMkLst>
        </pc:spChg>
        <pc:spChg chg="add del">
          <ac:chgData name="Kristina Cramarossa" userId="fa28b7ef-abd0-412c-94cc-8fffe4165836" providerId="ADAL" clId="{FA0A7EB2-43C7-4193-B189-40A782B59C88}" dt="2023-09-29T19:09:31.704" v="1166" actId="26606"/>
          <ac:spMkLst>
            <pc:docMk/>
            <pc:sldMk cId="3776744342" sldId="315"/>
            <ac:spMk id="2101" creationId="{A51A0227-072A-4F5F-928C-E2C3E5CCD10C}"/>
          </ac:spMkLst>
        </pc:spChg>
        <pc:spChg chg="add del">
          <ac:chgData name="Kristina Cramarossa" userId="fa28b7ef-abd0-412c-94cc-8fffe4165836" providerId="ADAL" clId="{FA0A7EB2-43C7-4193-B189-40A782B59C88}" dt="2023-09-29T19:09:31.704" v="1166" actId="26606"/>
          <ac:spMkLst>
            <pc:docMk/>
            <pc:sldMk cId="3776744342" sldId="315"/>
            <ac:spMk id="2102" creationId="{35D99776-4B38-47DF-A302-11AD9AF87ACA}"/>
          </ac:spMkLst>
        </pc:spChg>
        <pc:spChg chg="add del">
          <ac:chgData name="Kristina Cramarossa" userId="fa28b7ef-abd0-412c-94cc-8fffe4165836" providerId="ADAL" clId="{FA0A7EB2-43C7-4193-B189-40A782B59C88}" dt="2023-09-29T19:09:32.931" v="1168" actId="26606"/>
          <ac:spMkLst>
            <pc:docMk/>
            <pc:sldMk cId="3776744342" sldId="315"/>
            <ac:spMk id="2104" creationId="{B5DAA40F-4F28-4316-934E-C55D7C3AA018}"/>
          </ac:spMkLst>
        </pc:spChg>
        <pc:spChg chg="add del">
          <ac:chgData name="Kristina Cramarossa" userId="fa28b7ef-abd0-412c-94cc-8fffe4165836" providerId="ADAL" clId="{FA0A7EB2-43C7-4193-B189-40A782B59C88}" dt="2023-09-29T19:09:32.931" v="1168" actId="26606"/>
          <ac:spMkLst>
            <pc:docMk/>
            <pc:sldMk cId="3776744342" sldId="315"/>
            <ac:spMk id="2105" creationId="{F6D467C8-A8E0-468B-B88D-9CEEE37BFC59}"/>
          </ac:spMkLst>
        </pc:spChg>
        <pc:spChg chg="add del">
          <ac:chgData name="Kristina Cramarossa" userId="fa28b7ef-abd0-412c-94cc-8fffe4165836" providerId="ADAL" clId="{FA0A7EB2-43C7-4193-B189-40A782B59C88}" dt="2023-09-29T19:09:32.931" v="1168" actId="26606"/>
          <ac:spMkLst>
            <pc:docMk/>
            <pc:sldMk cId="3776744342" sldId="315"/>
            <ac:spMk id="2106" creationId="{62677C27-4325-4BE2-B2C9-B721DA9E3CD4}"/>
          </ac:spMkLst>
        </pc:spChg>
        <pc:spChg chg="add del">
          <ac:chgData name="Kristina Cramarossa" userId="fa28b7ef-abd0-412c-94cc-8fffe4165836" providerId="ADAL" clId="{FA0A7EB2-43C7-4193-B189-40A782B59C88}" dt="2023-09-29T19:09:35.266" v="1170" actId="26606"/>
          <ac:spMkLst>
            <pc:docMk/>
            <pc:sldMk cId="3776744342" sldId="315"/>
            <ac:spMk id="2108" creationId="{B430338F-E2FD-4573-B0B7-E2EB12CC9241}"/>
          </ac:spMkLst>
        </pc:spChg>
        <pc:spChg chg="add del">
          <ac:chgData name="Kristina Cramarossa" userId="fa28b7ef-abd0-412c-94cc-8fffe4165836" providerId="ADAL" clId="{FA0A7EB2-43C7-4193-B189-40A782B59C88}" dt="2023-09-29T19:09:35.266" v="1170" actId="26606"/>
          <ac:spMkLst>
            <pc:docMk/>
            <pc:sldMk cId="3776744342" sldId="315"/>
            <ac:spMk id="2109" creationId="{95C8260E-968F-44E8-A823-ABB431311926}"/>
          </ac:spMkLst>
        </pc:spChg>
        <pc:spChg chg="add del">
          <ac:chgData name="Kristina Cramarossa" userId="fa28b7ef-abd0-412c-94cc-8fffe4165836" providerId="ADAL" clId="{FA0A7EB2-43C7-4193-B189-40A782B59C88}" dt="2023-09-29T19:09:35.266" v="1170" actId="26606"/>
          <ac:spMkLst>
            <pc:docMk/>
            <pc:sldMk cId="3776744342" sldId="315"/>
            <ac:spMk id="2110" creationId="{2C1BBA94-3F40-40AA-8BB9-E69E25E537C1}"/>
          </ac:spMkLst>
        </pc:spChg>
        <pc:spChg chg="add del">
          <ac:chgData name="Kristina Cramarossa" userId="fa28b7ef-abd0-412c-94cc-8fffe4165836" providerId="ADAL" clId="{FA0A7EB2-43C7-4193-B189-40A782B59C88}" dt="2023-09-29T19:09:35.266" v="1170" actId="26606"/>
          <ac:spMkLst>
            <pc:docMk/>
            <pc:sldMk cId="3776744342" sldId="315"/>
            <ac:spMk id="2111" creationId="{FE43805F-24A6-46A4-B19B-54F28347355C}"/>
          </ac:spMkLst>
        </pc:spChg>
        <pc:spChg chg="add del">
          <ac:chgData name="Kristina Cramarossa" userId="fa28b7ef-abd0-412c-94cc-8fffe4165836" providerId="ADAL" clId="{FA0A7EB2-43C7-4193-B189-40A782B59C88}" dt="2023-09-29T19:09:38.256" v="1172" actId="26606"/>
          <ac:spMkLst>
            <pc:docMk/>
            <pc:sldMk cId="3776744342" sldId="315"/>
            <ac:spMk id="2113" creationId="{C9B9F33B-F0CC-4410-85D0-1B957DF4351C}"/>
          </ac:spMkLst>
        </pc:spChg>
        <pc:spChg chg="add del">
          <ac:chgData name="Kristina Cramarossa" userId="fa28b7ef-abd0-412c-94cc-8fffe4165836" providerId="ADAL" clId="{FA0A7EB2-43C7-4193-B189-40A782B59C88}" dt="2023-09-29T19:09:38.256" v="1172" actId="26606"/>
          <ac:spMkLst>
            <pc:docMk/>
            <pc:sldMk cId="3776744342" sldId="315"/>
            <ac:spMk id="2114" creationId="{55CB1B7E-4B0B-4E99-9560-9667270DA7A6}"/>
          </ac:spMkLst>
        </pc:spChg>
        <pc:spChg chg="add del">
          <ac:chgData name="Kristina Cramarossa" userId="fa28b7ef-abd0-412c-94cc-8fffe4165836" providerId="ADAL" clId="{FA0A7EB2-43C7-4193-B189-40A782B59C88}" dt="2023-09-29T19:09:38.256" v="1172" actId="26606"/>
          <ac:spMkLst>
            <pc:docMk/>
            <pc:sldMk cId="3776744342" sldId="315"/>
            <ac:spMk id="2115" creationId="{C924DBCE-E731-4B22-8181-A39C1D86276C}"/>
          </ac:spMkLst>
        </pc:spChg>
        <pc:spChg chg="add del">
          <ac:chgData name="Kristina Cramarossa" userId="fa28b7ef-abd0-412c-94cc-8fffe4165836" providerId="ADAL" clId="{FA0A7EB2-43C7-4193-B189-40A782B59C88}" dt="2023-09-29T19:09:38.256" v="1172" actId="26606"/>
          <ac:spMkLst>
            <pc:docMk/>
            <pc:sldMk cId="3776744342" sldId="315"/>
            <ac:spMk id="2116" creationId="{196DE3D2-178D-4017-842D-87C88CE92E13}"/>
          </ac:spMkLst>
        </pc:spChg>
        <pc:spChg chg="add del">
          <ac:chgData name="Kristina Cramarossa" userId="fa28b7ef-abd0-412c-94cc-8fffe4165836" providerId="ADAL" clId="{FA0A7EB2-43C7-4193-B189-40A782B59C88}" dt="2023-09-29T19:09:40.828" v="1174" actId="26606"/>
          <ac:spMkLst>
            <pc:docMk/>
            <pc:sldMk cId="3776744342" sldId="315"/>
            <ac:spMk id="2119" creationId="{5AC1364A-3E3D-4F0D-8776-78AF3A270DD6}"/>
          </ac:spMkLst>
        </pc:spChg>
        <pc:spChg chg="add del">
          <ac:chgData name="Kristina Cramarossa" userId="fa28b7ef-abd0-412c-94cc-8fffe4165836" providerId="ADAL" clId="{FA0A7EB2-43C7-4193-B189-40A782B59C88}" dt="2023-09-29T19:09:40.828" v="1174" actId="26606"/>
          <ac:spMkLst>
            <pc:docMk/>
            <pc:sldMk cId="3776744342" sldId="315"/>
            <ac:spMk id="2120" creationId="{3FCFB1DE-0B7E-48CC-BA90-B2AB0889F9D6}"/>
          </ac:spMkLst>
        </pc:spChg>
        <pc:spChg chg="add del">
          <ac:chgData name="Kristina Cramarossa" userId="fa28b7ef-abd0-412c-94cc-8fffe4165836" providerId="ADAL" clId="{FA0A7EB2-43C7-4193-B189-40A782B59C88}" dt="2023-09-29T19:09:43.007" v="1176" actId="26606"/>
          <ac:spMkLst>
            <pc:docMk/>
            <pc:sldMk cId="3776744342" sldId="315"/>
            <ac:spMk id="2122" creationId="{6D731904-7733-45B0-902C-289497204C19}"/>
          </ac:spMkLst>
        </pc:spChg>
        <pc:spChg chg="add del">
          <ac:chgData name="Kristina Cramarossa" userId="fa28b7ef-abd0-412c-94cc-8fffe4165836" providerId="ADAL" clId="{FA0A7EB2-43C7-4193-B189-40A782B59C88}" dt="2023-09-29T19:09:43.007" v="1176" actId="26606"/>
          <ac:spMkLst>
            <pc:docMk/>
            <pc:sldMk cId="3776744342" sldId="315"/>
            <ac:spMk id="2123" creationId="{504E6397-35D7-4AEC-9DA9-B7F6B12B88A5}"/>
          </ac:spMkLst>
        </pc:spChg>
        <pc:spChg chg="add del">
          <ac:chgData name="Kristina Cramarossa" userId="fa28b7ef-abd0-412c-94cc-8fffe4165836" providerId="ADAL" clId="{FA0A7EB2-43C7-4193-B189-40A782B59C88}" dt="2023-09-29T19:09:43.007" v="1176" actId="26606"/>
          <ac:spMkLst>
            <pc:docMk/>
            <pc:sldMk cId="3776744342" sldId="315"/>
            <ac:spMk id="2124" creationId="{62C5A04F-2AEB-4631-8314-A8B812E1EC8E}"/>
          </ac:spMkLst>
        </pc:spChg>
        <pc:spChg chg="add del">
          <ac:chgData name="Kristina Cramarossa" userId="fa28b7ef-abd0-412c-94cc-8fffe4165836" providerId="ADAL" clId="{FA0A7EB2-43C7-4193-B189-40A782B59C88}" dt="2023-09-29T19:09:43.007" v="1176" actId="26606"/>
          <ac:spMkLst>
            <pc:docMk/>
            <pc:sldMk cId="3776744342" sldId="315"/>
            <ac:spMk id="2125" creationId="{4B2B1C70-BF3F-41BD-871B-63D8F911F77B}"/>
          </ac:spMkLst>
        </pc:spChg>
        <pc:spChg chg="add del">
          <ac:chgData name="Kristina Cramarossa" userId="fa28b7ef-abd0-412c-94cc-8fffe4165836" providerId="ADAL" clId="{FA0A7EB2-43C7-4193-B189-40A782B59C88}" dt="2023-09-29T19:09:45.140" v="1178" actId="26606"/>
          <ac:spMkLst>
            <pc:docMk/>
            <pc:sldMk cId="3776744342" sldId="315"/>
            <ac:spMk id="2127" creationId="{9D25F302-27C5-414F-97F8-6EA0A6C028BA}"/>
          </ac:spMkLst>
        </pc:spChg>
        <pc:spChg chg="add del">
          <ac:chgData name="Kristina Cramarossa" userId="fa28b7ef-abd0-412c-94cc-8fffe4165836" providerId="ADAL" clId="{FA0A7EB2-43C7-4193-B189-40A782B59C88}" dt="2023-09-29T19:09:45.140" v="1178" actId="26606"/>
          <ac:spMkLst>
            <pc:docMk/>
            <pc:sldMk cId="3776744342" sldId="315"/>
            <ac:spMk id="2128" creationId="{830A36F8-48C2-4842-A87B-8CE8DF4E7FD2}"/>
          </ac:spMkLst>
        </pc:spChg>
        <pc:spChg chg="add del">
          <ac:chgData name="Kristina Cramarossa" userId="fa28b7ef-abd0-412c-94cc-8fffe4165836" providerId="ADAL" clId="{FA0A7EB2-43C7-4193-B189-40A782B59C88}" dt="2023-09-29T19:09:45.140" v="1178" actId="26606"/>
          <ac:spMkLst>
            <pc:docMk/>
            <pc:sldMk cId="3776744342" sldId="315"/>
            <ac:spMk id="2129" creationId="{7F488E8B-4E1E-4402-8935-D4E6C02615C7}"/>
          </ac:spMkLst>
        </pc:spChg>
        <pc:spChg chg="add del">
          <ac:chgData name="Kristina Cramarossa" userId="fa28b7ef-abd0-412c-94cc-8fffe4165836" providerId="ADAL" clId="{FA0A7EB2-43C7-4193-B189-40A782B59C88}" dt="2023-09-29T19:09:51.465" v="1180" actId="26606"/>
          <ac:spMkLst>
            <pc:docMk/>
            <pc:sldMk cId="3776744342" sldId="315"/>
            <ac:spMk id="2131" creationId="{95B1FC96-0749-41C9-BAED-E089E77149FA}"/>
          </ac:spMkLst>
        </pc:spChg>
        <pc:spChg chg="add del">
          <ac:chgData name="Kristina Cramarossa" userId="fa28b7ef-abd0-412c-94cc-8fffe4165836" providerId="ADAL" clId="{FA0A7EB2-43C7-4193-B189-40A782B59C88}" dt="2023-09-29T19:09:51.465" v="1180" actId="26606"/>
          <ac:spMkLst>
            <pc:docMk/>
            <pc:sldMk cId="3776744342" sldId="315"/>
            <ac:spMk id="2132" creationId="{63C1A86C-B1A8-4AEC-B001-595C91716E77}"/>
          </ac:spMkLst>
        </pc:spChg>
        <pc:spChg chg="add">
          <ac:chgData name="Kristina Cramarossa" userId="fa28b7ef-abd0-412c-94cc-8fffe4165836" providerId="ADAL" clId="{FA0A7EB2-43C7-4193-B189-40A782B59C88}" dt="2023-09-29T19:09:51.474" v="1181" actId="26606"/>
          <ac:spMkLst>
            <pc:docMk/>
            <pc:sldMk cId="3776744342" sldId="315"/>
            <ac:spMk id="2134" creationId="{D2B783EE-0239-4717-BBEA-8C9EAC61C824}"/>
          </ac:spMkLst>
        </pc:spChg>
        <pc:spChg chg="add">
          <ac:chgData name="Kristina Cramarossa" userId="fa28b7ef-abd0-412c-94cc-8fffe4165836" providerId="ADAL" clId="{FA0A7EB2-43C7-4193-B189-40A782B59C88}" dt="2023-09-29T19:09:51.474" v="1181" actId="26606"/>
          <ac:spMkLst>
            <pc:docMk/>
            <pc:sldMk cId="3776744342" sldId="315"/>
            <ac:spMk id="2135" creationId="{A7B99495-F43F-4D80-A44F-2CB4764EB90B}"/>
          </ac:spMkLst>
        </pc:spChg>
        <pc:spChg chg="add">
          <ac:chgData name="Kristina Cramarossa" userId="fa28b7ef-abd0-412c-94cc-8fffe4165836" providerId="ADAL" clId="{FA0A7EB2-43C7-4193-B189-40A782B59C88}" dt="2023-09-29T19:09:51.474" v="1181" actId="26606"/>
          <ac:spMkLst>
            <pc:docMk/>
            <pc:sldMk cId="3776744342" sldId="315"/>
            <ac:spMk id="2136" creationId="{70BEB1E7-2F88-40BC-B73D-42E5B6F80BFC}"/>
          </ac:spMkLst>
        </pc:spChg>
        <pc:grpChg chg="add del">
          <ac:chgData name="Kristina Cramarossa" userId="fa28b7ef-abd0-412c-94cc-8fffe4165836" providerId="ADAL" clId="{FA0A7EB2-43C7-4193-B189-40A782B59C88}" dt="2023-09-29T19:09:51.474" v="1181" actId="26606"/>
          <ac:grpSpMkLst>
            <pc:docMk/>
            <pc:sldMk cId="3776744342" sldId="315"/>
            <ac:grpSpMk id="2057" creationId="{19A6B5CE-CB1D-48EE-8B43-E952235C8371}"/>
          </ac:grpSpMkLst>
        </pc:grpChg>
        <pc:grpChg chg="add del">
          <ac:chgData name="Kristina Cramarossa" userId="fa28b7ef-abd0-412c-94cc-8fffe4165836" providerId="ADAL" clId="{FA0A7EB2-43C7-4193-B189-40A782B59C88}" dt="2023-09-29T19:09:12.851" v="1156" actId="26606"/>
          <ac:grpSpMkLst>
            <pc:docMk/>
            <pc:sldMk cId="3776744342" sldId="315"/>
            <ac:grpSpMk id="2078" creationId="{AE1C45F0-260A-458C-96ED-C1F6D2151219}"/>
          </ac:grpSpMkLst>
        </pc:grpChg>
        <pc:picChg chg="mod ord">
          <ac:chgData name="Kristina Cramarossa" userId="fa28b7ef-abd0-412c-94cc-8fffe4165836" providerId="ADAL" clId="{FA0A7EB2-43C7-4193-B189-40A782B59C88}" dt="2023-09-29T19:09:51.474" v="1181" actId="26606"/>
          <ac:picMkLst>
            <pc:docMk/>
            <pc:sldMk cId="3776744342" sldId="315"/>
            <ac:picMk id="5" creationId="{F231DCD0-0179-9257-B83D-DD9D676A4257}"/>
          </ac:picMkLst>
        </pc:picChg>
        <pc:picChg chg="add mod ord">
          <ac:chgData name="Kristina Cramarossa" userId="fa28b7ef-abd0-412c-94cc-8fffe4165836" providerId="ADAL" clId="{FA0A7EB2-43C7-4193-B189-40A782B59C88}" dt="2023-09-29T19:19:47.965" v="1183" actId="14100"/>
          <ac:picMkLst>
            <pc:docMk/>
            <pc:sldMk cId="3776744342" sldId="315"/>
            <ac:picMk id="6" creationId="{730D04D5-F2AC-505D-E134-E2E2A0F20173}"/>
          </ac:picMkLst>
        </pc:picChg>
        <pc:picChg chg="del">
          <ac:chgData name="Kristina Cramarossa" userId="fa28b7ef-abd0-412c-94cc-8fffe4165836" providerId="ADAL" clId="{FA0A7EB2-43C7-4193-B189-40A782B59C88}" dt="2023-09-29T19:02:59.653" v="1147" actId="478"/>
          <ac:picMkLst>
            <pc:docMk/>
            <pc:sldMk cId="3776744342" sldId="315"/>
            <ac:picMk id="2050" creationId="{C4C52F3C-9A8E-40C5-F232-151C44133711}"/>
          </ac:picMkLst>
        </pc:picChg>
        <pc:cxnChg chg="add del">
          <ac:chgData name="Kristina Cramarossa" userId="fa28b7ef-abd0-412c-94cc-8fffe4165836" providerId="ADAL" clId="{FA0A7EB2-43C7-4193-B189-40A782B59C88}" dt="2023-09-29T19:09:12.851" v="1156" actId="26606"/>
          <ac:cxnSpMkLst>
            <pc:docMk/>
            <pc:sldMk cId="3776744342" sldId="315"/>
            <ac:cxnSpMk id="2083" creationId="{6CF1BAF6-AD41-4082-B212-8A1F9A2E8779}"/>
          </ac:cxnSpMkLst>
        </pc:cxnChg>
        <pc:cxnChg chg="add del">
          <ac:chgData name="Kristina Cramarossa" userId="fa28b7ef-abd0-412c-94cc-8fffe4165836" providerId="ADAL" clId="{FA0A7EB2-43C7-4193-B189-40A782B59C88}" dt="2023-09-29T19:09:38.256" v="1172" actId="26606"/>
          <ac:cxnSpMkLst>
            <pc:docMk/>
            <pc:sldMk cId="3776744342" sldId="315"/>
            <ac:cxnSpMk id="2117" creationId="{43621FD4-D14D-45D5-9A57-9A2DE5EA59C0}"/>
          </ac:cxnSpMkLst>
        </pc:cxnChg>
      </pc:sldChg>
      <pc:sldChg chg="modSp add mod ord modNotesTx">
        <pc:chgData name="Kristina Cramarossa" userId="fa28b7ef-abd0-412c-94cc-8fffe4165836" providerId="ADAL" clId="{FA0A7EB2-43C7-4193-B189-40A782B59C88}" dt="2023-09-30T16:18:21.063" v="5880" actId="20577"/>
        <pc:sldMkLst>
          <pc:docMk/>
          <pc:sldMk cId="3230171936" sldId="316"/>
        </pc:sldMkLst>
        <pc:spChg chg="mod">
          <ac:chgData name="Kristina Cramarossa" userId="fa28b7ef-abd0-412c-94cc-8fffe4165836" providerId="ADAL" clId="{FA0A7EB2-43C7-4193-B189-40A782B59C88}" dt="2023-09-30T13:49:39.123" v="1940" actId="20577"/>
          <ac:spMkLst>
            <pc:docMk/>
            <pc:sldMk cId="3230171936" sldId="316"/>
            <ac:spMk id="5" creationId="{24F261B5-4B76-566C-0C71-0BAEA2B9E587}"/>
          </ac:spMkLst>
        </pc:spChg>
      </pc:sldChg>
      <pc:sldChg chg="add">
        <pc:chgData name="Kristina Cramarossa" userId="fa28b7ef-abd0-412c-94cc-8fffe4165836" providerId="ADAL" clId="{FA0A7EB2-43C7-4193-B189-40A782B59C88}" dt="2023-09-30T13:49:54.847" v="1941" actId="2890"/>
        <pc:sldMkLst>
          <pc:docMk/>
          <pc:sldMk cId="4114585120" sldId="317"/>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65000"/>
                  <a:lumOff val="35000"/>
                </a:schemeClr>
              </a:solidFill>
              <a:latin typeface="+mn-lt"/>
              <a:ea typeface="+mn-ea"/>
              <a:cs typeface="+mn-cs"/>
            </a:defRPr>
          </a:pPr>
          <a:endParaRPr lang="en-US"/>
        </a:p>
      </c:txPr>
    </c:title>
    <c:autoTitleDeleted val="0"/>
    <c:view3D>
      <c:rotX val="50"/>
      <c:rotY val="0"/>
      <c:depthPercent val="100"/>
      <c:rAngAx val="0"/>
      <c:perspective val="6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1.3263474393226508E-2"/>
          <c:y val="0.24496521913605823"/>
          <c:w val="0.98673651289712871"/>
          <c:h val="0.62778934901244654"/>
        </c:manualLayout>
      </c:layout>
      <c:pie3DChart>
        <c:varyColors val="1"/>
        <c:ser>
          <c:idx val="0"/>
          <c:order val="0"/>
          <c:tx>
            <c:strRef>
              <c:f>Sheet1!$B$1</c:f>
              <c:strCache>
                <c:ptCount val="1"/>
                <c:pt idx="0">
                  <c:v>Development Breakdown</c:v>
                </c:pt>
              </c:strCache>
            </c:strRef>
          </c:tx>
          <c:dPt>
            <c:idx val="0"/>
            <c:bubble3D val="0"/>
            <c:spPr>
              <a:solidFill>
                <a:schemeClr val="accent1"/>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1-44FE-4709-8288-EEBB31446166}"/>
              </c:ext>
            </c:extLst>
          </c:dPt>
          <c:dPt>
            <c:idx val="1"/>
            <c:bubble3D val="0"/>
            <c:spPr>
              <a:solidFill>
                <a:schemeClr val="accent2"/>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3-44FE-4709-8288-EEBB31446166}"/>
              </c:ext>
            </c:extLst>
          </c:dPt>
          <c:dPt>
            <c:idx val="2"/>
            <c:bubble3D val="0"/>
            <c:spPr>
              <a:solidFill>
                <a:schemeClr val="accent3"/>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5-44FE-4709-8288-EEBB31446166}"/>
              </c:ext>
            </c:extLst>
          </c:dPt>
          <c:dPt>
            <c:idx val="3"/>
            <c:bubble3D val="0"/>
            <c:spPr>
              <a:solidFill>
                <a:srgbClr val="92D050"/>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7-44FE-4709-8288-EEBB31446166}"/>
              </c:ext>
            </c:extLst>
          </c:dPt>
          <c:dPt>
            <c:idx val="4"/>
            <c:bubble3D val="0"/>
            <c:spPr>
              <a:solidFill>
                <a:srgbClr val="FF9999"/>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9-44FE-4709-8288-EEBB31446166}"/>
              </c:ext>
            </c:extLst>
          </c:dPt>
          <c:dPt>
            <c:idx val="5"/>
            <c:bubble3D val="0"/>
            <c:spPr>
              <a:solidFill>
                <a:schemeClr val="accent6"/>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B-44FE-4709-8288-EEBB31446166}"/>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Sheet1!$A$2:$A$7</c:f>
              <c:strCache>
                <c:ptCount val="5"/>
                <c:pt idx="0">
                  <c:v>EMR Dev</c:v>
                </c:pt>
                <c:pt idx="1">
                  <c:v>Integration/Interoperability Dev</c:v>
                </c:pt>
                <c:pt idx="2">
                  <c:v>Scheduling</c:v>
                </c:pt>
                <c:pt idx="3">
                  <c:v>PM/Billing </c:v>
                </c:pt>
                <c:pt idx="4">
                  <c:v>Reporting</c:v>
                </c:pt>
              </c:strCache>
            </c:strRef>
          </c:cat>
          <c:val>
            <c:numRef>
              <c:f>Sheet1!$B$2:$B$7</c:f>
              <c:numCache>
                <c:formatCode>#,##0</c:formatCode>
                <c:ptCount val="6"/>
                <c:pt idx="0">
                  <c:v>5391</c:v>
                </c:pt>
                <c:pt idx="1">
                  <c:v>2963</c:v>
                </c:pt>
                <c:pt idx="2" formatCode="General">
                  <c:v>1412</c:v>
                </c:pt>
                <c:pt idx="3">
                  <c:v>3900</c:v>
                </c:pt>
                <c:pt idx="4" formatCode="General">
                  <c:v>1301</c:v>
                </c:pt>
              </c:numCache>
            </c:numRef>
          </c:val>
          <c:extLst>
            <c:ext xmlns:c16="http://schemas.microsoft.com/office/drawing/2014/chart" uri="{C3380CC4-5D6E-409C-BE32-E72D297353CC}">
              <c16:uniqueId val="{0000000C-44FE-4709-8288-EEBB31446166}"/>
            </c:ext>
          </c:extLst>
        </c:ser>
        <c:dLbls>
          <c:dLblPos val="inEnd"/>
          <c:showLegendKey val="0"/>
          <c:showVal val="0"/>
          <c:showCatName val="0"/>
          <c:showSerName val="0"/>
          <c:showPercent val="1"/>
          <c:showBubbleSize val="0"/>
          <c:showLeaderLines val="1"/>
        </c:dLbls>
      </c:pie3DChart>
      <c:spPr>
        <a:noFill/>
        <a:ln>
          <a:noFill/>
        </a:ln>
        <a:effectLst/>
      </c:spPr>
    </c:plotArea>
    <c:legend>
      <c:legendPos val="b"/>
      <c:legendEntry>
        <c:idx val="5"/>
        <c:delete val="1"/>
      </c:legendEntry>
      <c:overlay val="0"/>
      <c:spPr>
        <a:solidFill>
          <a:schemeClr val="lt1">
            <a:alpha val="78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46C114-5719-492C-91E2-D19A791E11FF}" type="datetimeFigureOut">
              <a:rPr lang="en-US" smtClean="0"/>
              <a:t>10/2/2023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A7552E-F4EC-4991-8097-588A32768F23}" type="slidenum">
              <a:rPr lang="en-US" smtClean="0"/>
              <a:t>‹#›</a:t>
            </a:fld>
            <a:endParaRPr lang="en-US"/>
          </a:p>
        </p:txBody>
      </p:sp>
    </p:spTree>
    <p:extLst>
      <p:ext uri="{BB962C8B-B14F-4D97-AF65-F5344CB8AC3E}">
        <p14:creationId xmlns:p14="http://schemas.microsoft.com/office/powerpoint/2010/main" val="3713112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A7552E-F4EC-4991-8097-588A32768F23}" type="slidenum">
              <a:rPr lang="en-US" smtClean="0"/>
              <a:t>1</a:t>
            </a:fld>
            <a:endParaRPr lang="en-US"/>
          </a:p>
        </p:txBody>
      </p:sp>
    </p:spTree>
    <p:extLst>
      <p:ext uri="{BB962C8B-B14F-4D97-AF65-F5344CB8AC3E}">
        <p14:creationId xmlns:p14="http://schemas.microsoft.com/office/powerpoint/2010/main" val="19046018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A7552E-F4EC-4991-8097-588A32768F23}" type="slidenum">
              <a:rPr lang="en-US" smtClean="0"/>
              <a:t>12</a:t>
            </a:fld>
            <a:endParaRPr lang="en-US"/>
          </a:p>
        </p:txBody>
      </p:sp>
    </p:spTree>
    <p:extLst>
      <p:ext uri="{BB962C8B-B14F-4D97-AF65-F5344CB8AC3E}">
        <p14:creationId xmlns:p14="http://schemas.microsoft.com/office/powerpoint/2010/main" val="15316437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After the subjective and objective assessment, users can document the 'Assessment and Plan' for the patient by selecting a dx</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Who here currently uses our Treatment Plan – Attend a breakout to learn about the new features on how we are enhancing this tool.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Reduce click fatigue / more feasibility on a single screen – Streamline documentation – fore improved efficiency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Define order/plan are easily view in various color depending on their category </a:t>
            </a:r>
          </a:p>
        </p:txBody>
      </p:sp>
      <p:sp>
        <p:nvSpPr>
          <p:cNvPr id="4" name="Slide Number Placeholder 3"/>
          <p:cNvSpPr>
            <a:spLocks noGrp="1"/>
          </p:cNvSpPr>
          <p:nvPr>
            <p:ph type="sldNum" sz="quarter" idx="5"/>
          </p:nvPr>
        </p:nvSpPr>
        <p:spPr/>
        <p:txBody>
          <a:bodyPr/>
          <a:lstStyle/>
          <a:p>
            <a:fld id="{48A7552E-F4EC-4991-8097-588A32768F23}" type="slidenum">
              <a:rPr lang="en-US" smtClean="0"/>
              <a:t>14</a:t>
            </a:fld>
            <a:endParaRPr lang="en-US"/>
          </a:p>
        </p:txBody>
      </p:sp>
    </p:spTree>
    <p:extLst>
      <p:ext uri="{BB962C8B-B14F-4D97-AF65-F5344CB8AC3E}">
        <p14:creationId xmlns:p14="http://schemas.microsoft.com/office/powerpoint/2010/main" val="2360324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Complete SOAP text image </a:t>
            </a:r>
          </a:p>
        </p:txBody>
      </p:sp>
      <p:sp>
        <p:nvSpPr>
          <p:cNvPr id="4" name="Slide Number Placeholder 3"/>
          <p:cNvSpPr>
            <a:spLocks noGrp="1"/>
          </p:cNvSpPr>
          <p:nvPr>
            <p:ph type="sldNum" sz="quarter" idx="5"/>
          </p:nvPr>
        </p:nvSpPr>
        <p:spPr/>
        <p:txBody>
          <a:bodyPr/>
          <a:lstStyle/>
          <a:p>
            <a:fld id="{48A7552E-F4EC-4991-8097-588A32768F23}" type="slidenum">
              <a:rPr lang="en-US" smtClean="0"/>
              <a:t>16</a:t>
            </a:fld>
            <a:endParaRPr lang="en-US"/>
          </a:p>
        </p:txBody>
      </p:sp>
    </p:spTree>
    <p:extLst>
      <p:ext uri="{BB962C8B-B14F-4D97-AF65-F5344CB8AC3E}">
        <p14:creationId xmlns:p14="http://schemas.microsoft.com/office/powerpoint/2010/main" val="390248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since what is to come next year in some user workflows, what about the Patient Expereince? </a:t>
            </a:r>
          </a:p>
          <a:p>
            <a:endParaRPr lang="en-US" dirty="0"/>
          </a:p>
          <a:p>
            <a:pPr marL="0" marR="0">
              <a:spcBef>
                <a:spcPts val="0"/>
              </a:spcBef>
              <a:spcAft>
                <a:spcPts val="0"/>
              </a:spcAft>
            </a:pPr>
            <a:r>
              <a:rPr lang="en-US" sz="1800" dirty="0">
                <a:effectLst/>
                <a:latin typeface="Calibri" panose="020F0502020204030204" pitchFamily="34" charset="0"/>
              </a:rPr>
              <a:t>Life expectancy at birth in the United States declined nearly a year from 2020 to 2021, according to new provisional data from the CDC’s . That decline – 77.0 to 76.1 years – took U.S. life expectancy at birth to its lowest level since 1996. The 0.9 year drop in life expectancy in 2021, along with a 1.8 year drop in 2020, was the biggest two-year decline in life expectancy since between 1921-1923.</a:t>
            </a:r>
          </a:p>
          <a:p>
            <a:pPr marL="0" marR="0">
              <a:spcBef>
                <a:spcPts val="0"/>
              </a:spcBef>
              <a:spcAft>
                <a:spcPts val="0"/>
              </a:spcAft>
            </a:pPr>
            <a:r>
              <a:rPr lang="en-US" sz="1800" dirty="0">
                <a:effectLst/>
                <a:latin typeface="Calibri" panose="020F0502020204030204" pitchFamily="34" charset="0"/>
              </a:rPr>
              <a:t> </a:t>
            </a:r>
          </a:p>
          <a:p>
            <a:pPr marL="0" marR="0">
              <a:spcBef>
                <a:spcPts val="0"/>
              </a:spcBef>
              <a:spcAft>
                <a:spcPts val="0"/>
              </a:spcAft>
            </a:pPr>
            <a:r>
              <a:rPr lang="en-US" sz="1800" dirty="0">
                <a:effectLst/>
                <a:latin typeface="Calibri" panose="020F0502020204030204" pitchFamily="34" charset="0"/>
              </a:rPr>
              <a:t>Causes of death contributing to the decline from 2020-2021 include Heart Disease (4.1%) Chronic Liver Diease &amp; Cirrhosis (3.0%) and Suicide (2.1%)</a:t>
            </a:r>
          </a:p>
          <a:p>
            <a:endParaRPr lang="en-US" dirty="0"/>
          </a:p>
        </p:txBody>
      </p:sp>
      <p:sp>
        <p:nvSpPr>
          <p:cNvPr id="4" name="Slide Number Placeholder 3"/>
          <p:cNvSpPr>
            <a:spLocks noGrp="1"/>
          </p:cNvSpPr>
          <p:nvPr>
            <p:ph type="sldNum" sz="quarter" idx="5"/>
          </p:nvPr>
        </p:nvSpPr>
        <p:spPr/>
        <p:txBody>
          <a:bodyPr/>
          <a:lstStyle/>
          <a:p>
            <a:fld id="{48A7552E-F4EC-4991-8097-588A32768F23}" type="slidenum">
              <a:rPr lang="en-US" smtClean="0"/>
              <a:t>17</a:t>
            </a:fld>
            <a:endParaRPr lang="en-US"/>
          </a:p>
        </p:txBody>
      </p:sp>
    </p:spTree>
    <p:extLst>
      <p:ext uri="{BB962C8B-B14F-4D97-AF65-F5344CB8AC3E}">
        <p14:creationId xmlns:p14="http://schemas.microsoft.com/office/powerpoint/2010/main" val="10208688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A7552E-F4EC-4991-8097-588A32768F23}" type="slidenum">
              <a:rPr lang="en-US" smtClean="0"/>
              <a:t>19</a:t>
            </a:fld>
            <a:endParaRPr lang="en-US"/>
          </a:p>
        </p:txBody>
      </p:sp>
    </p:spTree>
    <p:extLst>
      <p:ext uri="{BB962C8B-B14F-4D97-AF65-F5344CB8AC3E}">
        <p14:creationId xmlns:p14="http://schemas.microsoft.com/office/powerpoint/2010/main" val="1778754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b="1" dirty="0">
                <a:effectLst/>
                <a:latin typeface="Calibri" panose="020F0502020204030204" pitchFamily="34" charset="0"/>
              </a:rPr>
              <a:t>People with passion can change the world for the better - Steve Jobs </a:t>
            </a:r>
            <a:endParaRPr lang="en-US" sz="1200" dirty="0">
              <a:effectLst/>
              <a:latin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rPr>
              <a:t> </a:t>
            </a:r>
          </a:p>
          <a:p>
            <a:pPr marL="0" marR="0">
              <a:spcBef>
                <a:spcPts val="0"/>
              </a:spcBef>
              <a:spcAft>
                <a:spcPts val="0"/>
              </a:spcAft>
            </a:pPr>
            <a:r>
              <a:rPr lang="en-US" sz="1200" dirty="0">
                <a:effectLst/>
                <a:latin typeface="Calibri" panose="020F0502020204030204" pitchFamily="34" charset="0"/>
              </a:rPr>
              <a:t>The team here at CureMD knows I love a good quote/motto. They provide me a different outlooks and encourages me to think more deeply. When I read this quote, I know it was perfect for today.  </a:t>
            </a:r>
          </a:p>
          <a:p>
            <a:pPr marL="0" marR="0">
              <a:spcBef>
                <a:spcPts val="0"/>
              </a:spcBef>
              <a:spcAft>
                <a:spcPts val="0"/>
              </a:spcAft>
            </a:pPr>
            <a:r>
              <a:rPr lang="en-US" sz="1200" dirty="0">
                <a:effectLst/>
                <a:latin typeface="Calibri" panose="020F0502020204030204" pitchFamily="34" charset="0"/>
              </a:rPr>
              <a:t> </a:t>
            </a:r>
          </a:p>
          <a:p>
            <a:pPr marL="0" marR="0">
              <a:spcBef>
                <a:spcPts val="0"/>
              </a:spcBef>
              <a:spcAft>
                <a:spcPts val="0"/>
              </a:spcAft>
            </a:pPr>
            <a:r>
              <a:rPr lang="en-US" sz="1200" dirty="0">
                <a:effectLst/>
                <a:latin typeface="Calibri" panose="020F0502020204030204" pitchFamily="34" charset="0"/>
              </a:rPr>
              <a:t>I would like to ask you all a question. What did you want to be when you grew up? Maybe there are thoughts of being a Doctors, Firemen, teacher? When this question was asked of me, I wasn't entirely sure but I always gave the same response. I just wanted to make a difference and be passionate about it. Weather it be with family/friends/or in my work. I knew I had to have these key components in whatever I choose. </a:t>
            </a:r>
          </a:p>
          <a:p>
            <a:pPr marL="0" marR="0">
              <a:spcBef>
                <a:spcPts val="0"/>
              </a:spcBef>
              <a:spcAft>
                <a:spcPts val="0"/>
              </a:spcAft>
            </a:pPr>
            <a:r>
              <a:rPr lang="en-US" sz="1200" dirty="0">
                <a:effectLst/>
                <a:latin typeface="Calibri" panose="020F0502020204030204" pitchFamily="34" charset="0"/>
              </a:rPr>
              <a:t> </a:t>
            </a:r>
          </a:p>
          <a:p>
            <a:pPr marL="0" marR="0">
              <a:spcBef>
                <a:spcPts val="0"/>
              </a:spcBef>
              <a:spcAft>
                <a:spcPts val="0"/>
              </a:spcAft>
            </a:pPr>
            <a:r>
              <a:rPr lang="en-US" sz="1200" dirty="0">
                <a:effectLst/>
                <a:latin typeface="Calibri" panose="020F0502020204030204" pitchFamily="34" charset="0"/>
              </a:rPr>
              <a:t>I believe with anything we do in life or Buiness you must have passion. </a:t>
            </a:r>
          </a:p>
          <a:p>
            <a:pPr marL="0" marR="0">
              <a:spcBef>
                <a:spcPts val="0"/>
              </a:spcBef>
              <a:spcAft>
                <a:spcPts val="0"/>
              </a:spcAft>
            </a:pPr>
            <a:r>
              <a:rPr lang="en-US" sz="1200" dirty="0">
                <a:effectLst/>
                <a:latin typeface="Calibri" panose="020F0502020204030204" pitchFamily="34" charset="0"/>
              </a:rPr>
              <a:t>Passion is a key ingredient to how we lead our teams here at CureMD. </a:t>
            </a:r>
          </a:p>
          <a:p>
            <a:pPr marL="0" marR="0">
              <a:spcBef>
                <a:spcPts val="0"/>
              </a:spcBef>
              <a:spcAft>
                <a:spcPts val="0"/>
              </a:spcAft>
            </a:pPr>
            <a:r>
              <a:rPr lang="en-US" sz="1200" dirty="0">
                <a:effectLst/>
                <a:latin typeface="Calibri" panose="020F0502020204030204" pitchFamily="34" charset="0"/>
              </a:rPr>
              <a:t>Passion is apart of the driving force amongst us all to make our EHR the best application for you.  </a:t>
            </a:r>
          </a:p>
          <a:p>
            <a:pPr marL="0" marR="0">
              <a:spcBef>
                <a:spcPts val="0"/>
              </a:spcBef>
              <a:spcAft>
                <a:spcPts val="0"/>
              </a:spcAft>
            </a:pPr>
            <a:r>
              <a:rPr lang="en-US" sz="1200" dirty="0">
                <a:effectLst/>
                <a:latin typeface="Calibri" panose="020F0502020204030204" pitchFamily="34" charset="0"/>
              </a:rPr>
              <a:t>We know that there are many HER's out there. And you have choices. However, I like to think part of what makes us unique and sets us apart from others, is our teams dedication, and passion towards healthcare. CureMD is committed towards providing a solution to help save lives through technological advancements. </a:t>
            </a:r>
          </a:p>
          <a:p>
            <a:pPr marL="0" marR="0">
              <a:spcBef>
                <a:spcPts val="0"/>
              </a:spcBef>
              <a:spcAft>
                <a:spcPts val="0"/>
              </a:spcAft>
            </a:pPr>
            <a:r>
              <a:rPr lang="en-US" sz="1200" dirty="0">
                <a:effectLst/>
                <a:latin typeface="Calibri" panose="020F0502020204030204" pitchFamily="34" charset="0"/>
              </a:rPr>
              <a:t> </a:t>
            </a:r>
          </a:p>
          <a:p>
            <a:pPr marL="0" marR="0">
              <a:spcBef>
                <a:spcPts val="0"/>
              </a:spcBef>
              <a:spcAft>
                <a:spcPts val="0"/>
              </a:spcAft>
            </a:pPr>
            <a:r>
              <a:rPr lang="en-US" sz="1200" dirty="0">
                <a:effectLst/>
                <a:latin typeface="Calibri" panose="020F0502020204030204" pitchFamily="34" charset="0"/>
              </a:rPr>
              <a:t>Does anyone know how old the Public Sector division is at CureMD? </a:t>
            </a:r>
            <a:r>
              <a:rPr lang="en-US" sz="1200" i="1" dirty="0">
                <a:effectLst/>
                <a:latin typeface="Calibri" panose="020F0502020204030204" pitchFamily="34" charset="0"/>
              </a:rPr>
              <a:t>(Interaction with audience</a:t>
            </a:r>
            <a:r>
              <a:rPr lang="en-US" sz="1200" dirty="0">
                <a:effectLst/>
                <a:latin typeface="Calibri" panose="020F0502020204030204" pitchFamily="34" charset="0"/>
              </a:rPr>
              <a:t>) </a:t>
            </a:r>
          </a:p>
          <a:p>
            <a:pPr marL="0" marR="0">
              <a:spcBef>
                <a:spcPts val="0"/>
              </a:spcBef>
              <a:spcAft>
                <a:spcPts val="0"/>
              </a:spcAft>
            </a:pPr>
            <a:r>
              <a:rPr lang="en-US" sz="1200" dirty="0">
                <a:effectLst/>
                <a:latin typeface="Calibri" panose="020F0502020204030204" pitchFamily="34" charset="0"/>
              </a:rPr>
              <a:t>For those who do not know, this department was born with the vision of two key individuals in this room today</a:t>
            </a:r>
          </a:p>
          <a:p>
            <a:pPr marL="0" marR="0">
              <a:spcBef>
                <a:spcPts val="0"/>
              </a:spcBef>
              <a:spcAft>
                <a:spcPts val="0"/>
              </a:spcAft>
            </a:pPr>
            <a:r>
              <a:rPr lang="en-US" sz="1200" dirty="0">
                <a:effectLst/>
                <a:latin typeface="Calibri" panose="020F0502020204030204" pitchFamily="34" charset="0"/>
              </a:rPr>
              <a:t>- Omar Ghory - our VP of Public Sector Division, and he has been sharing his passion and dedicating his time with CureMD for the last 22years! Just about as old as CureMD! </a:t>
            </a:r>
          </a:p>
          <a:p>
            <a:pPr marL="0" marR="0">
              <a:spcBef>
                <a:spcPts val="0"/>
              </a:spcBef>
              <a:spcAft>
                <a:spcPts val="0"/>
              </a:spcAft>
            </a:pPr>
            <a:r>
              <a:rPr lang="en-US" sz="1200" dirty="0">
                <a:effectLst/>
                <a:latin typeface="Calibri" panose="020F0502020204030204" pitchFamily="34" charset="0"/>
              </a:rPr>
              <a:t> </a:t>
            </a:r>
          </a:p>
          <a:p>
            <a:pPr marL="0" marR="0">
              <a:spcBef>
                <a:spcPts val="0"/>
              </a:spcBef>
              <a:spcAft>
                <a:spcPts val="0"/>
              </a:spcAft>
            </a:pPr>
            <a:r>
              <a:rPr lang="en-US" sz="1200" dirty="0">
                <a:effectLst/>
                <a:latin typeface="Calibri" panose="020F0502020204030204" pitchFamily="34" charset="0"/>
              </a:rPr>
              <a:t>- Bill Adsit - Sr. Director of Business Development. Bill has been dedicating his passion for the last 10years with CureMD. </a:t>
            </a:r>
          </a:p>
          <a:p>
            <a:pPr marL="0" marR="0">
              <a:spcBef>
                <a:spcPts val="0"/>
              </a:spcBef>
              <a:spcAft>
                <a:spcPts val="0"/>
              </a:spcAft>
            </a:pPr>
            <a:r>
              <a:rPr lang="en-US" sz="1200" dirty="0">
                <a:effectLst/>
                <a:latin typeface="Calibri" panose="020F0502020204030204" pitchFamily="34" charset="0"/>
              </a:rPr>
              <a:t> </a:t>
            </a:r>
          </a:p>
          <a:p>
            <a:pPr marL="0" marR="0">
              <a:spcBef>
                <a:spcPts val="0"/>
              </a:spcBef>
              <a:spcAft>
                <a:spcPts val="0"/>
              </a:spcAft>
            </a:pPr>
            <a:r>
              <a:rPr lang="en-US" sz="1200" dirty="0">
                <a:effectLst/>
                <a:latin typeface="Calibri" panose="020F0502020204030204" pitchFamily="34" charset="0"/>
              </a:rPr>
              <a:t>And I was lucky enough to witness these efforts of their vision, development, and execution of the Public Health platform since day one over 10+ years ago. </a:t>
            </a:r>
          </a:p>
          <a:p>
            <a:pPr marL="0" marR="0">
              <a:spcBef>
                <a:spcPts val="0"/>
              </a:spcBef>
              <a:spcAft>
                <a:spcPts val="0"/>
              </a:spcAft>
            </a:pPr>
            <a:r>
              <a:rPr lang="en-US" sz="1200" dirty="0">
                <a:effectLst/>
                <a:latin typeface="Calibri" panose="020F0502020204030204" pitchFamily="34" charset="0"/>
              </a:rPr>
              <a:t>Fast forward to today, and the CureMD solution is helping communities like yours in over 22 states (</a:t>
            </a:r>
            <a:r>
              <a:rPr lang="en-US" sz="1200" i="1" dirty="0">
                <a:effectLst/>
                <a:latin typeface="Calibri" panose="020F0502020204030204" pitchFamily="34" charset="0"/>
              </a:rPr>
              <a:t>need to confirm</a:t>
            </a:r>
            <a:r>
              <a:rPr lang="en-US" sz="1200" dirty="0">
                <a:effectLst/>
                <a:latin typeface="Calibri" panose="020F0502020204030204" pitchFamily="34" charset="0"/>
              </a:rPr>
              <a:t>), and over 400 local health departments!  That is amazing! </a:t>
            </a:r>
          </a:p>
          <a:p>
            <a:pPr marL="0" marR="0">
              <a:spcBef>
                <a:spcPts val="0"/>
              </a:spcBef>
              <a:spcAft>
                <a:spcPts val="0"/>
              </a:spcAft>
            </a:pPr>
            <a:r>
              <a:rPr lang="en-US" sz="1200" dirty="0">
                <a:effectLst/>
                <a:latin typeface="Calibri" panose="020F0502020204030204" pitchFamily="34" charset="0"/>
              </a:rPr>
              <a:t> </a:t>
            </a:r>
          </a:p>
          <a:p>
            <a:pPr marL="0" marR="0">
              <a:spcBef>
                <a:spcPts val="0"/>
              </a:spcBef>
              <a:spcAft>
                <a:spcPts val="0"/>
              </a:spcAft>
            </a:pPr>
            <a:r>
              <a:rPr lang="en-US" sz="1200" dirty="0">
                <a:effectLst/>
                <a:latin typeface="Calibri" panose="020F0502020204030204" pitchFamily="34" charset="0"/>
              </a:rPr>
              <a:t>I can honestly say with complete sincerity that here are CureMD, we have the passion to continue to provide an EHR that will not only help your users be more efficient, but also provide resources to your community to help educate and inform patients on how they can better manage their healthcare. </a:t>
            </a:r>
          </a:p>
          <a:p>
            <a:pPr marL="0" marR="0">
              <a:spcBef>
                <a:spcPts val="0"/>
              </a:spcBef>
              <a:spcAft>
                <a:spcPts val="0"/>
              </a:spcAft>
            </a:pPr>
            <a:r>
              <a:rPr lang="en-US" sz="1200" dirty="0">
                <a:effectLst/>
                <a:latin typeface="Calibri" panose="020F0502020204030204" pitchFamily="34" charset="0"/>
              </a:rPr>
              <a:t> </a:t>
            </a:r>
          </a:p>
          <a:p>
            <a:pPr marL="0" marR="0">
              <a:spcBef>
                <a:spcPts val="0"/>
              </a:spcBef>
              <a:spcAft>
                <a:spcPts val="0"/>
              </a:spcAft>
            </a:pPr>
            <a:r>
              <a:rPr lang="en-US" sz="1200" dirty="0">
                <a:effectLst/>
                <a:latin typeface="Calibri" panose="020F0502020204030204" pitchFamily="34" charset="0"/>
              </a:rPr>
              <a:t>I am very excited to share with you all today, some insider information behind what our research and development team has been working so diligently on for you and all users of the CureMD Family. </a:t>
            </a:r>
          </a:p>
          <a:p>
            <a:endParaRPr lang="en-US" dirty="0"/>
          </a:p>
        </p:txBody>
      </p:sp>
      <p:sp>
        <p:nvSpPr>
          <p:cNvPr id="4" name="Slide Number Placeholder 3"/>
          <p:cNvSpPr>
            <a:spLocks noGrp="1"/>
          </p:cNvSpPr>
          <p:nvPr>
            <p:ph type="sldNum" sz="quarter" idx="5"/>
          </p:nvPr>
        </p:nvSpPr>
        <p:spPr/>
        <p:txBody>
          <a:bodyPr/>
          <a:lstStyle/>
          <a:p>
            <a:fld id="{48A7552E-F4EC-4991-8097-588A32768F23}" type="slidenum">
              <a:rPr lang="en-US" smtClean="0"/>
              <a:t>2</a:t>
            </a:fld>
            <a:endParaRPr lang="en-US"/>
          </a:p>
        </p:txBody>
      </p:sp>
    </p:spTree>
    <p:extLst>
      <p:ext uri="{BB962C8B-B14F-4D97-AF65-F5344CB8AC3E}">
        <p14:creationId xmlns:p14="http://schemas.microsoft.com/office/powerpoint/2010/main" val="87894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dive into our future development and what we have worked on. I wanted to provide the group with a high level overview on the Stages of Software Development: </a:t>
            </a:r>
          </a:p>
          <a:p>
            <a:r>
              <a:rPr lang="en-US" dirty="0"/>
              <a:t>Speak to : </a:t>
            </a:r>
          </a:p>
          <a:p>
            <a:r>
              <a:rPr lang="en-US" dirty="0"/>
              <a:t>- IDEA – </a:t>
            </a:r>
          </a:p>
          <a:p>
            <a:r>
              <a:rPr lang="en-US" dirty="0"/>
              <a:t>- </a:t>
            </a:r>
            <a:r>
              <a:rPr lang="en-US" sz="1800" dirty="0">
                <a:effectLst/>
                <a:latin typeface="Calibri" panose="020F0502020204030204" pitchFamily="34" charset="0"/>
              </a:rPr>
              <a:t>Emphasize – Requirement gathering </a:t>
            </a:r>
          </a:p>
          <a:p>
            <a:r>
              <a:rPr lang="en-US" sz="1800" dirty="0">
                <a:effectLst/>
                <a:latin typeface="Calibri" panose="020F0502020204030204" pitchFamily="34" charset="0"/>
              </a:rPr>
              <a:t>- Goes to Product / UI-UX team </a:t>
            </a:r>
          </a:p>
          <a:p>
            <a:r>
              <a:rPr lang="en-US" sz="1800" dirty="0">
                <a:effectLst/>
                <a:latin typeface="Calibri" panose="020F0502020204030204" pitchFamily="34" charset="0"/>
              </a:rPr>
              <a:t>- Finally submitted for Product Development (This could take TIME) </a:t>
            </a:r>
          </a:p>
          <a:p>
            <a:r>
              <a:rPr lang="en-US" sz="1800" dirty="0">
                <a:effectLst/>
                <a:latin typeface="Calibri" panose="020F0502020204030204" pitchFamily="34" charset="0"/>
              </a:rPr>
              <a:t>- Integrate/Test – Ensure it is aligned/connected with other areas of the application </a:t>
            </a:r>
          </a:p>
          <a:p>
            <a:r>
              <a:rPr lang="en-US" sz="1800" dirty="0">
                <a:effectLst/>
                <a:latin typeface="Calibri" panose="020F0502020204030204" pitchFamily="34" charset="0"/>
              </a:rPr>
              <a:t>- Deployment – Release Notes – Executed </a:t>
            </a:r>
          </a:p>
          <a:p>
            <a:r>
              <a:rPr lang="en-US" sz="1800" dirty="0">
                <a:effectLst/>
                <a:latin typeface="Calibri" panose="020F0502020204030204" pitchFamily="34" charset="0"/>
              </a:rPr>
              <a:t>- Review / Maintenance – Fine tune any areas. </a:t>
            </a:r>
          </a:p>
          <a:p>
            <a:endParaRPr lang="en-US" sz="1800" dirty="0">
              <a:effectLst/>
              <a:latin typeface="Calibri" panose="020F0502020204030204" pitchFamily="34" charset="0"/>
            </a:endParaRPr>
          </a:p>
          <a:p>
            <a:r>
              <a:rPr lang="en-US" sz="1800" dirty="0">
                <a:effectLst/>
                <a:latin typeface="Calibri" panose="020F0502020204030204" pitchFamily="34" charset="0"/>
              </a:rPr>
              <a:t>TRANSITION – Now that you all have seen big picture  on how we take an idea &gt; </a:t>
            </a:r>
            <a:r>
              <a:rPr lang="en-US" sz="1800" dirty="0" err="1">
                <a:effectLst/>
                <a:latin typeface="Calibri" panose="020F0502020204030204" pitchFamily="34" charset="0"/>
              </a:rPr>
              <a:t>deve</a:t>
            </a:r>
            <a:r>
              <a:rPr lang="en-US" sz="1800" dirty="0">
                <a:effectLst/>
                <a:latin typeface="Calibri" panose="020F0502020204030204" pitchFamily="34" charset="0"/>
              </a:rPr>
              <a:t>/deployment </a:t>
            </a:r>
          </a:p>
        </p:txBody>
      </p:sp>
      <p:sp>
        <p:nvSpPr>
          <p:cNvPr id="4" name="Slide Number Placeholder 3"/>
          <p:cNvSpPr>
            <a:spLocks noGrp="1"/>
          </p:cNvSpPr>
          <p:nvPr>
            <p:ph type="sldNum" sz="quarter" idx="5"/>
          </p:nvPr>
        </p:nvSpPr>
        <p:spPr/>
        <p:txBody>
          <a:bodyPr/>
          <a:lstStyle/>
          <a:p>
            <a:fld id="{48A7552E-F4EC-4991-8097-588A32768F23}" type="slidenum">
              <a:rPr lang="en-US" smtClean="0"/>
              <a:t>3</a:t>
            </a:fld>
            <a:endParaRPr lang="en-US"/>
          </a:p>
        </p:txBody>
      </p:sp>
    </p:spTree>
    <p:extLst>
      <p:ext uri="{BB962C8B-B14F-4D97-AF65-F5344CB8AC3E}">
        <p14:creationId xmlns:p14="http://schemas.microsoft.com/office/powerpoint/2010/main" val="1846529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wanted to share with you all here just SOME of the Public Health Development our team has completed since 2019 </a:t>
            </a:r>
          </a:p>
          <a:p>
            <a:endParaRPr lang="en-US" dirty="0"/>
          </a:p>
          <a:p>
            <a:r>
              <a:rPr lang="en-US" dirty="0"/>
              <a:t>Here is a breakdown/image.  </a:t>
            </a:r>
          </a:p>
          <a:p>
            <a:endParaRPr lang="en-US" dirty="0"/>
          </a:p>
          <a:p>
            <a:r>
              <a:rPr lang="en-US" dirty="0"/>
              <a:t>15,000 –This is just in development hour ONLY! This does not include the hours of meetings, emails, analysis, requirement gather etc. </a:t>
            </a:r>
          </a:p>
          <a:p>
            <a:endParaRPr lang="en-US" dirty="0"/>
          </a:p>
          <a:p>
            <a:r>
              <a:rPr lang="en-US" dirty="0"/>
              <a:t>THANK THE HEALTH DEPTS WHO CONTINUE TO SHARE IDEAS/SUGGESTION TO HELP  IMPROVE OUR PRODUCT </a:t>
            </a:r>
          </a:p>
        </p:txBody>
      </p:sp>
      <p:sp>
        <p:nvSpPr>
          <p:cNvPr id="4" name="Slide Number Placeholder 3"/>
          <p:cNvSpPr>
            <a:spLocks noGrp="1"/>
          </p:cNvSpPr>
          <p:nvPr>
            <p:ph type="sldNum" sz="quarter" idx="5"/>
          </p:nvPr>
        </p:nvSpPr>
        <p:spPr/>
        <p:txBody>
          <a:bodyPr/>
          <a:lstStyle/>
          <a:p>
            <a:fld id="{48A7552E-F4EC-4991-8097-588A32768F23}" type="slidenum">
              <a:rPr lang="en-US" smtClean="0"/>
              <a:t>4</a:t>
            </a:fld>
            <a:endParaRPr lang="en-US"/>
          </a:p>
        </p:txBody>
      </p:sp>
    </p:spTree>
    <p:extLst>
      <p:ext uri="{BB962C8B-B14F-4D97-AF65-F5344CB8AC3E}">
        <p14:creationId xmlns:p14="http://schemas.microsoft.com/office/powerpoint/2010/main" val="2700202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 of these hours in this past year was dedicated to Reporting. </a:t>
            </a:r>
          </a:p>
          <a:p>
            <a:r>
              <a:rPr lang="en-US" dirty="0"/>
              <a:t>As you know, Reporting is extremely important to your operations at the health department. </a:t>
            </a:r>
          </a:p>
          <a:p>
            <a:r>
              <a:rPr lang="en-US" dirty="0"/>
              <a:t>CureMD is committed and PASSIONATE to provide you with he best reporting. </a:t>
            </a:r>
          </a:p>
          <a:p>
            <a:endParaRPr lang="en-US" dirty="0"/>
          </a:p>
          <a:p>
            <a:r>
              <a:rPr lang="en-US" dirty="0"/>
              <a:t>For those who work with </a:t>
            </a:r>
            <a:r>
              <a:rPr lang="en-US" dirty="0" err="1"/>
              <a:t>TitleX</a:t>
            </a:r>
            <a:r>
              <a:rPr lang="en-US" dirty="0"/>
              <a:t> – You may have known about the changes in FPAR2.0 </a:t>
            </a:r>
          </a:p>
          <a:p>
            <a:endParaRPr lang="en-US" dirty="0"/>
          </a:p>
          <a:p>
            <a:r>
              <a:rPr lang="en-US" dirty="0"/>
              <a:t>This is just some of the reports CureMD has worked on to provide you with best reporting.  </a:t>
            </a:r>
          </a:p>
        </p:txBody>
      </p:sp>
      <p:sp>
        <p:nvSpPr>
          <p:cNvPr id="4" name="Slide Number Placeholder 3"/>
          <p:cNvSpPr>
            <a:spLocks noGrp="1"/>
          </p:cNvSpPr>
          <p:nvPr>
            <p:ph type="sldNum" sz="quarter" idx="5"/>
          </p:nvPr>
        </p:nvSpPr>
        <p:spPr/>
        <p:txBody>
          <a:bodyPr/>
          <a:lstStyle/>
          <a:p>
            <a:fld id="{48A7552E-F4EC-4991-8097-588A32768F23}" type="slidenum">
              <a:rPr lang="en-US" smtClean="0"/>
              <a:t>5</a:t>
            </a:fld>
            <a:endParaRPr lang="en-US"/>
          </a:p>
        </p:txBody>
      </p:sp>
    </p:spTree>
    <p:extLst>
      <p:ext uri="{BB962C8B-B14F-4D97-AF65-F5344CB8AC3E}">
        <p14:creationId xmlns:p14="http://schemas.microsoft.com/office/powerpoint/2010/main" val="2039112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with the understanding of how CureMD executes our software development…I would now like to share that we are working on a new version of CureMD. And since we all know we are currently using 10g. What do you think is our new version going to be? 11X </a:t>
            </a:r>
          </a:p>
          <a:p>
            <a:endParaRPr lang="en-US" dirty="0"/>
          </a:p>
          <a:p>
            <a:r>
              <a:rPr lang="en-US" dirty="0"/>
              <a:t>We are currently in the design phase for 11x. An many of features both myself and Elizbeth will be speaking is integrated with this new version. </a:t>
            </a:r>
          </a:p>
          <a:p>
            <a:endParaRPr lang="en-US" dirty="0"/>
          </a:p>
          <a:p>
            <a:r>
              <a:rPr lang="en-US" dirty="0"/>
              <a:t>And while our team are working. We are focusing on what to enhance the User Expereince. Through, eliminating user errors, optimizing utilization, time saving, reducing paper, and bringing change to help reduce etc. </a:t>
            </a:r>
          </a:p>
          <a:p>
            <a:endParaRPr lang="en-US" dirty="0"/>
          </a:p>
          <a:p>
            <a:endParaRPr lang="en-US" dirty="0"/>
          </a:p>
        </p:txBody>
      </p:sp>
      <p:sp>
        <p:nvSpPr>
          <p:cNvPr id="4" name="Slide Number Placeholder 3"/>
          <p:cNvSpPr>
            <a:spLocks noGrp="1"/>
          </p:cNvSpPr>
          <p:nvPr>
            <p:ph type="sldNum" sz="quarter" idx="5"/>
          </p:nvPr>
        </p:nvSpPr>
        <p:spPr/>
        <p:txBody>
          <a:bodyPr/>
          <a:lstStyle/>
          <a:p>
            <a:fld id="{48A7552E-F4EC-4991-8097-588A32768F23}" type="slidenum">
              <a:rPr lang="en-US" smtClean="0"/>
              <a:t>6</a:t>
            </a:fld>
            <a:endParaRPr lang="en-US"/>
          </a:p>
        </p:txBody>
      </p:sp>
    </p:spTree>
    <p:extLst>
      <p:ext uri="{BB962C8B-B14F-4D97-AF65-F5344CB8AC3E}">
        <p14:creationId xmlns:p14="http://schemas.microsoft.com/office/powerpoint/2010/main" val="11760892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other improved UI</a:t>
            </a:r>
          </a:p>
          <a:p>
            <a:r>
              <a:rPr lang="en-US" dirty="0"/>
              <a:t>- Talk about each one and encourage education/breakout sessions </a:t>
            </a:r>
          </a:p>
          <a:p>
            <a:r>
              <a:rPr lang="en-US" dirty="0"/>
              <a:t>- Highlight Elizabeth and what she will be talking about. </a:t>
            </a:r>
          </a:p>
          <a:p>
            <a:r>
              <a:rPr lang="en-US" dirty="0"/>
              <a:t>- As the crowd what other frequently used workflow could we be enhancing? I know I have shared this idea with a few of you in the room…. </a:t>
            </a:r>
          </a:p>
        </p:txBody>
      </p:sp>
      <p:sp>
        <p:nvSpPr>
          <p:cNvPr id="4" name="Slide Number Placeholder 3"/>
          <p:cNvSpPr>
            <a:spLocks noGrp="1"/>
          </p:cNvSpPr>
          <p:nvPr>
            <p:ph type="sldNum" sz="quarter" idx="5"/>
          </p:nvPr>
        </p:nvSpPr>
        <p:spPr/>
        <p:txBody>
          <a:bodyPr/>
          <a:lstStyle/>
          <a:p>
            <a:fld id="{48A7552E-F4EC-4991-8097-588A32768F23}" type="slidenum">
              <a:rPr lang="en-US" smtClean="0"/>
              <a:t>8</a:t>
            </a:fld>
            <a:endParaRPr lang="en-US"/>
          </a:p>
        </p:txBody>
      </p:sp>
    </p:spTree>
    <p:extLst>
      <p:ext uri="{BB962C8B-B14F-4D97-AF65-F5344CB8AC3E}">
        <p14:creationId xmlns:p14="http://schemas.microsoft.com/office/powerpoint/2010/main" val="1541026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The new AI-driven progress note aims to streamline user workflows, enhance usability, and provide valuable insights to enable the providers to conduct personalized treatment for their patients.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8A7552E-F4EC-4991-8097-588A32768F23}" type="slidenum">
              <a:rPr lang="en-US" smtClean="0"/>
              <a:t>9</a:t>
            </a:fld>
            <a:endParaRPr lang="en-US"/>
          </a:p>
        </p:txBody>
      </p:sp>
    </p:spTree>
    <p:extLst>
      <p:ext uri="{BB962C8B-B14F-4D97-AF65-F5344CB8AC3E}">
        <p14:creationId xmlns:p14="http://schemas.microsoft.com/office/powerpoint/2010/main" val="3871225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After selecting the complaint, the system will display the corresponding fields. As the user fills out the form, the system will generate the narrative on the right-hand side.</a:t>
            </a:r>
          </a:p>
          <a:p>
            <a:endParaRPr lang="en-US" dirty="0"/>
          </a:p>
        </p:txBody>
      </p:sp>
      <p:sp>
        <p:nvSpPr>
          <p:cNvPr id="4" name="Slide Number Placeholder 3"/>
          <p:cNvSpPr>
            <a:spLocks noGrp="1"/>
          </p:cNvSpPr>
          <p:nvPr>
            <p:ph type="sldNum" sz="quarter" idx="5"/>
          </p:nvPr>
        </p:nvSpPr>
        <p:spPr/>
        <p:txBody>
          <a:bodyPr/>
          <a:lstStyle/>
          <a:p>
            <a:fld id="{48A7552E-F4EC-4991-8097-588A32768F23}" type="slidenum">
              <a:rPr lang="en-US" smtClean="0"/>
              <a:t>11</a:t>
            </a:fld>
            <a:endParaRPr lang="en-US"/>
          </a:p>
        </p:txBody>
      </p:sp>
    </p:spTree>
    <p:extLst>
      <p:ext uri="{BB962C8B-B14F-4D97-AF65-F5344CB8AC3E}">
        <p14:creationId xmlns:p14="http://schemas.microsoft.com/office/powerpoint/2010/main" val="455449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3D00C-681E-B286-8674-7ED56B1687E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A83B883-072F-6988-3CDA-037AEEECA6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7F11DEB-E66C-4109-3996-F0C6AC143CE3}"/>
              </a:ext>
            </a:extLst>
          </p:cNvPr>
          <p:cNvSpPr>
            <a:spLocks noGrp="1"/>
          </p:cNvSpPr>
          <p:nvPr>
            <p:ph type="dt" sz="half" idx="10"/>
          </p:nvPr>
        </p:nvSpPr>
        <p:spPr/>
        <p:txBody>
          <a:bodyPr/>
          <a:lstStyle/>
          <a:p>
            <a:fld id="{96249BB7-E8D8-47DB-916B-4F310E49D759}" type="datetimeFigureOut">
              <a:rPr lang="en-US" smtClean="0"/>
              <a:t>10/2/2023</a:t>
            </a:fld>
            <a:endParaRPr lang="en-US"/>
          </a:p>
        </p:txBody>
      </p:sp>
      <p:sp>
        <p:nvSpPr>
          <p:cNvPr id="5" name="Footer Placeholder 4">
            <a:extLst>
              <a:ext uri="{FF2B5EF4-FFF2-40B4-BE49-F238E27FC236}">
                <a16:creationId xmlns:a16="http://schemas.microsoft.com/office/drawing/2014/main" id="{252A88D3-FB85-60AB-BD94-0EF6FB134E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3CF66D-A3C4-26A7-4DF2-17EBC10D7F59}"/>
              </a:ext>
            </a:extLst>
          </p:cNvPr>
          <p:cNvSpPr>
            <a:spLocks noGrp="1"/>
          </p:cNvSpPr>
          <p:nvPr>
            <p:ph type="sldNum" sz="quarter" idx="12"/>
          </p:nvPr>
        </p:nvSpPr>
        <p:spPr/>
        <p:txBody>
          <a:bodyPr/>
          <a:lstStyle/>
          <a:p>
            <a:fld id="{2999400E-F18E-4F4F-A422-96592B30BAC2}" type="slidenum">
              <a:rPr lang="en-US" smtClean="0"/>
              <a:t>‹#›</a:t>
            </a:fld>
            <a:endParaRPr lang="en-US"/>
          </a:p>
        </p:txBody>
      </p:sp>
    </p:spTree>
    <p:extLst>
      <p:ext uri="{BB962C8B-B14F-4D97-AF65-F5344CB8AC3E}">
        <p14:creationId xmlns:p14="http://schemas.microsoft.com/office/powerpoint/2010/main" val="1903892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47708-08F1-F3FB-5C83-A2C20261B3D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AAC9CB-241E-227E-42F0-051A53B11C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8D594D-10D7-6EEB-F167-66B6DC1AC9AD}"/>
              </a:ext>
            </a:extLst>
          </p:cNvPr>
          <p:cNvSpPr>
            <a:spLocks noGrp="1"/>
          </p:cNvSpPr>
          <p:nvPr>
            <p:ph type="dt" sz="half" idx="10"/>
          </p:nvPr>
        </p:nvSpPr>
        <p:spPr/>
        <p:txBody>
          <a:bodyPr/>
          <a:lstStyle/>
          <a:p>
            <a:fld id="{96249BB7-E8D8-47DB-916B-4F310E49D759}" type="datetimeFigureOut">
              <a:rPr lang="en-US" smtClean="0"/>
              <a:t>10/2/2023</a:t>
            </a:fld>
            <a:endParaRPr lang="en-US"/>
          </a:p>
        </p:txBody>
      </p:sp>
      <p:sp>
        <p:nvSpPr>
          <p:cNvPr id="5" name="Footer Placeholder 4">
            <a:extLst>
              <a:ext uri="{FF2B5EF4-FFF2-40B4-BE49-F238E27FC236}">
                <a16:creationId xmlns:a16="http://schemas.microsoft.com/office/drawing/2014/main" id="{61BD2756-F7D0-FADC-0995-973E420B4F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D3622B-FE29-291D-0194-018144715107}"/>
              </a:ext>
            </a:extLst>
          </p:cNvPr>
          <p:cNvSpPr>
            <a:spLocks noGrp="1"/>
          </p:cNvSpPr>
          <p:nvPr>
            <p:ph type="sldNum" sz="quarter" idx="12"/>
          </p:nvPr>
        </p:nvSpPr>
        <p:spPr/>
        <p:txBody>
          <a:bodyPr/>
          <a:lstStyle/>
          <a:p>
            <a:fld id="{2999400E-F18E-4F4F-A422-96592B30BAC2}" type="slidenum">
              <a:rPr lang="en-US" smtClean="0"/>
              <a:t>‹#›</a:t>
            </a:fld>
            <a:endParaRPr lang="en-US"/>
          </a:p>
        </p:txBody>
      </p:sp>
    </p:spTree>
    <p:extLst>
      <p:ext uri="{BB962C8B-B14F-4D97-AF65-F5344CB8AC3E}">
        <p14:creationId xmlns:p14="http://schemas.microsoft.com/office/powerpoint/2010/main" val="1325108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6CDE35-22FA-3B83-642D-77B24F9ACA6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313EDF-2AFF-08D2-7DEF-3387AF755B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7D13DD-8F82-6F8B-0D97-C5A1B931F667}"/>
              </a:ext>
            </a:extLst>
          </p:cNvPr>
          <p:cNvSpPr>
            <a:spLocks noGrp="1"/>
          </p:cNvSpPr>
          <p:nvPr>
            <p:ph type="dt" sz="half" idx="10"/>
          </p:nvPr>
        </p:nvSpPr>
        <p:spPr/>
        <p:txBody>
          <a:bodyPr/>
          <a:lstStyle/>
          <a:p>
            <a:fld id="{96249BB7-E8D8-47DB-916B-4F310E49D759}" type="datetimeFigureOut">
              <a:rPr lang="en-US" smtClean="0"/>
              <a:t>10/2/2023</a:t>
            </a:fld>
            <a:endParaRPr lang="en-US"/>
          </a:p>
        </p:txBody>
      </p:sp>
      <p:sp>
        <p:nvSpPr>
          <p:cNvPr id="5" name="Footer Placeholder 4">
            <a:extLst>
              <a:ext uri="{FF2B5EF4-FFF2-40B4-BE49-F238E27FC236}">
                <a16:creationId xmlns:a16="http://schemas.microsoft.com/office/drawing/2014/main" id="{7720BA13-9422-1B73-2357-A538B0E1F0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F39DFD-1431-C937-55C2-9C19FEB211B2}"/>
              </a:ext>
            </a:extLst>
          </p:cNvPr>
          <p:cNvSpPr>
            <a:spLocks noGrp="1"/>
          </p:cNvSpPr>
          <p:nvPr>
            <p:ph type="sldNum" sz="quarter" idx="12"/>
          </p:nvPr>
        </p:nvSpPr>
        <p:spPr/>
        <p:txBody>
          <a:bodyPr/>
          <a:lstStyle/>
          <a:p>
            <a:fld id="{2999400E-F18E-4F4F-A422-96592B30BAC2}" type="slidenum">
              <a:rPr lang="en-US" smtClean="0"/>
              <a:t>‹#›</a:t>
            </a:fld>
            <a:endParaRPr lang="en-US"/>
          </a:p>
        </p:txBody>
      </p:sp>
    </p:spTree>
    <p:extLst>
      <p:ext uri="{BB962C8B-B14F-4D97-AF65-F5344CB8AC3E}">
        <p14:creationId xmlns:p14="http://schemas.microsoft.com/office/powerpoint/2010/main" val="700582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C8932-9DD8-83E3-3668-C15D109B3A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4E1479-E92C-5033-1C0A-B5EE313818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C24617-FAA3-B221-FA1B-FF26ECB6FA70}"/>
              </a:ext>
            </a:extLst>
          </p:cNvPr>
          <p:cNvSpPr>
            <a:spLocks noGrp="1"/>
          </p:cNvSpPr>
          <p:nvPr>
            <p:ph type="dt" sz="half" idx="10"/>
          </p:nvPr>
        </p:nvSpPr>
        <p:spPr/>
        <p:txBody>
          <a:bodyPr/>
          <a:lstStyle/>
          <a:p>
            <a:fld id="{96249BB7-E8D8-47DB-916B-4F310E49D759}" type="datetimeFigureOut">
              <a:rPr lang="en-US" smtClean="0"/>
              <a:t>10/2/2023</a:t>
            </a:fld>
            <a:endParaRPr lang="en-US"/>
          </a:p>
        </p:txBody>
      </p:sp>
      <p:sp>
        <p:nvSpPr>
          <p:cNvPr id="5" name="Footer Placeholder 4">
            <a:extLst>
              <a:ext uri="{FF2B5EF4-FFF2-40B4-BE49-F238E27FC236}">
                <a16:creationId xmlns:a16="http://schemas.microsoft.com/office/drawing/2014/main" id="{0769F9D0-A0AA-82A1-D847-9ED0681F09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E1C212-E58E-C3E1-ACC5-0CE2F88BC52B}"/>
              </a:ext>
            </a:extLst>
          </p:cNvPr>
          <p:cNvSpPr>
            <a:spLocks noGrp="1"/>
          </p:cNvSpPr>
          <p:nvPr>
            <p:ph type="sldNum" sz="quarter" idx="12"/>
          </p:nvPr>
        </p:nvSpPr>
        <p:spPr/>
        <p:txBody>
          <a:bodyPr/>
          <a:lstStyle/>
          <a:p>
            <a:fld id="{2999400E-F18E-4F4F-A422-96592B30BAC2}" type="slidenum">
              <a:rPr lang="en-US" smtClean="0"/>
              <a:t>‹#›</a:t>
            </a:fld>
            <a:endParaRPr lang="en-US"/>
          </a:p>
        </p:txBody>
      </p:sp>
    </p:spTree>
    <p:extLst>
      <p:ext uri="{BB962C8B-B14F-4D97-AF65-F5344CB8AC3E}">
        <p14:creationId xmlns:p14="http://schemas.microsoft.com/office/powerpoint/2010/main" val="3236125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50677-E110-04B0-4C54-47160B7822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44B60C-37E9-E836-AA64-DE59C3E719B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A189DC-A8BA-4619-EDC8-32CEE756BC06}"/>
              </a:ext>
            </a:extLst>
          </p:cNvPr>
          <p:cNvSpPr>
            <a:spLocks noGrp="1"/>
          </p:cNvSpPr>
          <p:nvPr>
            <p:ph type="dt" sz="half" idx="10"/>
          </p:nvPr>
        </p:nvSpPr>
        <p:spPr/>
        <p:txBody>
          <a:bodyPr/>
          <a:lstStyle/>
          <a:p>
            <a:fld id="{96249BB7-E8D8-47DB-916B-4F310E49D759}" type="datetimeFigureOut">
              <a:rPr lang="en-US" smtClean="0"/>
              <a:t>10/2/2023</a:t>
            </a:fld>
            <a:endParaRPr lang="en-US"/>
          </a:p>
        </p:txBody>
      </p:sp>
      <p:sp>
        <p:nvSpPr>
          <p:cNvPr id="5" name="Footer Placeholder 4">
            <a:extLst>
              <a:ext uri="{FF2B5EF4-FFF2-40B4-BE49-F238E27FC236}">
                <a16:creationId xmlns:a16="http://schemas.microsoft.com/office/drawing/2014/main" id="{7A8D0FA0-83FA-A9AF-D6C5-08D94359E6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545158-1E09-E5C1-C2AE-B0741C9A7331}"/>
              </a:ext>
            </a:extLst>
          </p:cNvPr>
          <p:cNvSpPr>
            <a:spLocks noGrp="1"/>
          </p:cNvSpPr>
          <p:nvPr>
            <p:ph type="sldNum" sz="quarter" idx="12"/>
          </p:nvPr>
        </p:nvSpPr>
        <p:spPr/>
        <p:txBody>
          <a:bodyPr/>
          <a:lstStyle/>
          <a:p>
            <a:fld id="{2999400E-F18E-4F4F-A422-96592B30BAC2}" type="slidenum">
              <a:rPr lang="en-US" smtClean="0"/>
              <a:t>‹#›</a:t>
            </a:fld>
            <a:endParaRPr lang="en-US"/>
          </a:p>
        </p:txBody>
      </p:sp>
    </p:spTree>
    <p:extLst>
      <p:ext uri="{BB962C8B-B14F-4D97-AF65-F5344CB8AC3E}">
        <p14:creationId xmlns:p14="http://schemas.microsoft.com/office/powerpoint/2010/main" val="3202357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84489-798D-31AF-2542-8AFAC63E2F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9FBB4B-8E14-2476-04CC-F2958D742D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C1F730-A04F-3760-685D-7674FF2A47D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901FF6B-77D7-CD35-5284-29C12740D5AB}"/>
              </a:ext>
            </a:extLst>
          </p:cNvPr>
          <p:cNvSpPr>
            <a:spLocks noGrp="1"/>
          </p:cNvSpPr>
          <p:nvPr>
            <p:ph type="dt" sz="half" idx="10"/>
          </p:nvPr>
        </p:nvSpPr>
        <p:spPr/>
        <p:txBody>
          <a:bodyPr/>
          <a:lstStyle/>
          <a:p>
            <a:fld id="{96249BB7-E8D8-47DB-916B-4F310E49D759}" type="datetimeFigureOut">
              <a:rPr lang="en-US" smtClean="0"/>
              <a:t>10/2/2023</a:t>
            </a:fld>
            <a:endParaRPr lang="en-US"/>
          </a:p>
        </p:txBody>
      </p:sp>
      <p:sp>
        <p:nvSpPr>
          <p:cNvPr id="6" name="Footer Placeholder 5">
            <a:extLst>
              <a:ext uri="{FF2B5EF4-FFF2-40B4-BE49-F238E27FC236}">
                <a16:creationId xmlns:a16="http://schemas.microsoft.com/office/drawing/2014/main" id="{2B3ACFB5-7F67-90C2-9FDE-E2FBFBE6B8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E9ED09-DE82-B970-1855-AB77BF1451EB}"/>
              </a:ext>
            </a:extLst>
          </p:cNvPr>
          <p:cNvSpPr>
            <a:spLocks noGrp="1"/>
          </p:cNvSpPr>
          <p:nvPr>
            <p:ph type="sldNum" sz="quarter" idx="12"/>
          </p:nvPr>
        </p:nvSpPr>
        <p:spPr/>
        <p:txBody>
          <a:bodyPr/>
          <a:lstStyle/>
          <a:p>
            <a:fld id="{2999400E-F18E-4F4F-A422-96592B30BAC2}" type="slidenum">
              <a:rPr lang="en-US" smtClean="0"/>
              <a:t>‹#›</a:t>
            </a:fld>
            <a:endParaRPr lang="en-US"/>
          </a:p>
        </p:txBody>
      </p:sp>
    </p:spTree>
    <p:extLst>
      <p:ext uri="{BB962C8B-B14F-4D97-AF65-F5344CB8AC3E}">
        <p14:creationId xmlns:p14="http://schemas.microsoft.com/office/powerpoint/2010/main" val="4060510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9E40E-E01A-A3AE-0793-93CF0762D4F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BC0481-DF2F-0295-6135-A9C6786934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1C725EF-3A84-9A04-68FD-E9343349877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D4C09E-960B-BB11-A9B7-E9E677B1E1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954891-B3C6-4443-0DC7-2B5A65B426E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BA3A3B6-7E07-6700-EAD2-5F74AA84A08B}"/>
              </a:ext>
            </a:extLst>
          </p:cNvPr>
          <p:cNvSpPr>
            <a:spLocks noGrp="1"/>
          </p:cNvSpPr>
          <p:nvPr>
            <p:ph type="dt" sz="half" idx="10"/>
          </p:nvPr>
        </p:nvSpPr>
        <p:spPr/>
        <p:txBody>
          <a:bodyPr/>
          <a:lstStyle/>
          <a:p>
            <a:fld id="{96249BB7-E8D8-47DB-916B-4F310E49D759}" type="datetimeFigureOut">
              <a:rPr lang="en-US" smtClean="0"/>
              <a:t>10/2/2023</a:t>
            </a:fld>
            <a:endParaRPr lang="en-US"/>
          </a:p>
        </p:txBody>
      </p:sp>
      <p:sp>
        <p:nvSpPr>
          <p:cNvPr id="8" name="Footer Placeholder 7">
            <a:extLst>
              <a:ext uri="{FF2B5EF4-FFF2-40B4-BE49-F238E27FC236}">
                <a16:creationId xmlns:a16="http://schemas.microsoft.com/office/drawing/2014/main" id="{6511083E-088A-5084-B8B1-8CEB756AFE6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1F2A5A-C01B-5E1C-377E-600D039638A3}"/>
              </a:ext>
            </a:extLst>
          </p:cNvPr>
          <p:cNvSpPr>
            <a:spLocks noGrp="1"/>
          </p:cNvSpPr>
          <p:nvPr>
            <p:ph type="sldNum" sz="quarter" idx="12"/>
          </p:nvPr>
        </p:nvSpPr>
        <p:spPr/>
        <p:txBody>
          <a:bodyPr/>
          <a:lstStyle/>
          <a:p>
            <a:fld id="{2999400E-F18E-4F4F-A422-96592B30BAC2}" type="slidenum">
              <a:rPr lang="en-US" smtClean="0"/>
              <a:t>‹#›</a:t>
            </a:fld>
            <a:endParaRPr lang="en-US"/>
          </a:p>
        </p:txBody>
      </p:sp>
    </p:spTree>
    <p:extLst>
      <p:ext uri="{BB962C8B-B14F-4D97-AF65-F5344CB8AC3E}">
        <p14:creationId xmlns:p14="http://schemas.microsoft.com/office/powerpoint/2010/main" val="124730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5D505-B1F8-ED2F-BBF7-F1B0AEE6B8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092B2A6-9CD8-8B3E-704E-BE64AE10429D}"/>
              </a:ext>
            </a:extLst>
          </p:cNvPr>
          <p:cNvSpPr>
            <a:spLocks noGrp="1"/>
          </p:cNvSpPr>
          <p:nvPr>
            <p:ph type="dt" sz="half" idx="10"/>
          </p:nvPr>
        </p:nvSpPr>
        <p:spPr/>
        <p:txBody>
          <a:bodyPr/>
          <a:lstStyle/>
          <a:p>
            <a:fld id="{96249BB7-E8D8-47DB-916B-4F310E49D759}" type="datetimeFigureOut">
              <a:rPr lang="en-US" smtClean="0"/>
              <a:t>10/2/2023</a:t>
            </a:fld>
            <a:endParaRPr lang="en-US"/>
          </a:p>
        </p:txBody>
      </p:sp>
      <p:sp>
        <p:nvSpPr>
          <p:cNvPr id="4" name="Footer Placeholder 3">
            <a:extLst>
              <a:ext uri="{FF2B5EF4-FFF2-40B4-BE49-F238E27FC236}">
                <a16:creationId xmlns:a16="http://schemas.microsoft.com/office/drawing/2014/main" id="{29EA3E0D-7535-C51A-19C8-A5E844430C1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2CB201A-B8FE-1218-2517-C3F2A0994B28}"/>
              </a:ext>
            </a:extLst>
          </p:cNvPr>
          <p:cNvSpPr>
            <a:spLocks noGrp="1"/>
          </p:cNvSpPr>
          <p:nvPr>
            <p:ph type="sldNum" sz="quarter" idx="12"/>
          </p:nvPr>
        </p:nvSpPr>
        <p:spPr/>
        <p:txBody>
          <a:bodyPr/>
          <a:lstStyle/>
          <a:p>
            <a:fld id="{2999400E-F18E-4F4F-A422-96592B30BAC2}" type="slidenum">
              <a:rPr lang="en-US" smtClean="0"/>
              <a:t>‹#›</a:t>
            </a:fld>
            <a:endParaRPr lang="en-US"/>
          </a:p>
        </p:txBody>
      </p:sp>
    </p:spTree>
    <p:extLst>
      <p:ext uri="{BB962C8B-B14F-4D97-AF65-F5344CB8AC3E}">
        <p14:creationId xmlns:p14="http://schemas.microsoft.com/office/powerpoint/2010/main" val="1508296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5F0F72-6C31-A702-7C77-59A44B0D089D}"/>
              </a:ext>
            </a:extLst>
          </p:cNvPr>
          <p:cNvSpPr>
            <a:spLocks noGrp="1"/>
          </p:cNvSpPr>
          <p:nvPr>
            <p:ph type="dt" sz="half" idx="10"/>
          </p:nvPr>
        </p:nvSpPr>
        <p:spPr/>
        <p:txBody>
          <a:bodyPr/>
          <a:lstStyle/>
          <a:p>
            <a:fld id="{96249BB7-E8D8-47DB-916B-4F310E49D759}" type="datetimeFigureOut">
              <a:rPr lang="en-US" smtClean="0"/>
              <a:t>10/2/2023</a:t>
            </a:fld>
            <a:endParaRPr lang="en-US"/>
          </a:p>
        </p:txBody>
      </p:sp>
      <p:sp>
        <p:nvSpPr>
          <p:cNvPr id="3" name="Footer Placeholder 2">
            <a:extLst>
              <a:ext uri="{FF2B5EF4-FFF2-40B4-BE49-F238E27FC236}">
                <a16:creationId xmlns:a16="http://schemas.microsoft.com/office/drawing/2014/main" id="{F244177E-5C0C-5030-6AF0-F634627CAFE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EFF70B-AAF5-DC8E-7642-B94959DCD722}"/>
              </a:ext>
            </a:extLst>
          </p:cNvPr>
          <p:cNvSpPr>
            <a:spLocks noGrp="1"/>
          </p:cNvSpPr>
          <p:nvPr>
            <p:ph type="sldNum" sz="quarter" idx="12"/>
          </p:nvPr>
        </p:nvSpPr>
        <p:spPr/>
        <p:txBody>
          <a:bodyPr/>
          <a:lstStyle/>
          <a:p>
            <a:fld id="{2999400E-F18E-4F4F-A422-96592B30BAC2}" type="slidenum">
              <a:rPr lang="en-US" smtClean="0"/>
              <a:t>‹#›</a:t>
            </a:fld>
            <a:endParaRPr lang="en-US"/>
          </a:p>
        </p:txBody>
      </p:sp>
    </p:spTree>
    <p:extLst>
      <p:ext uri="{BB962C8B-B14F-4D97-AF65-F5344CB8AC3E}">
        <p14:creationId xmlns:p14="http://schemas.microsoft.com/office/powerpoint/2010/main" val="4258300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424B3-7E81-D3F8-2706-55E05E018C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2886436-10AB-888D-194F-C3DB07F82B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D3DDA4B-AAE4-8C4F-0AB3-6739CB6AAC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E0B400-5B8B-1C4F-E4A5-196517C6627E}"/>
              </a:ext>
            </a:extLst>
          </p:cNvPr>
          <p:cNvSpPr>
            <a:spLocks noGrp="1"/>
          </p:cNvSpPr>
          <p:nvPr>
            <p:ph type="dt" sz="half" idx="10"/>
          </p:nvPr>
        </p:nvSpPr>
        <p:spPr/>
        <p:txBody>
          <a:bodyPr/>
          <a:lstStyle/>
          <a:p>
            <a:fld id="{96249BB7-E8D8-47DB-916B-4F310E49D759}" type="datetimeFigureOut">
              <a:rPr lang="en-US" smtClean="0"/>
              <a:t>10/2/2023</a:t>
            </a:fld>
            <a:endParaRPr lang="en-US"/>
          </a:p>
        </p:txBody>
      </p:sp>
      <p:sp>
        <p:nvSpPr>
          <p:cNvPr id="6" name="Footer Placeholder 5">
            <a:extLst>
              <a:ext uri="{FF2B5EF4-FFF2-40B4-BE49-F238E27FC236}">
                <a16:creationId xmlns:a16="http://schemas.microsoft.com/office/drawing/2014/main" id="{F9EA7938-8445-082D-879F-6A21D5C2B9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99C9BA-1753-4849-A70F-C16FACAABF5E}"/>
              </a:ext>
            </a:extLst>
          </p:cNvPr>
          <p:cNvSpPr>
            <a:spLocks noGrp="1"/>
          </p:cNvSpPr>
          <p:nvPr>
            <p:ph type="sldNum" sz="quarter" idx="12"/>
          </p:nvPr>
        </p:nvSpPr>
        <p:spPr/>
        <p:txBody>
          <a:bodyPr/>
          <a:lstStyle/>
          <a:p>
            <a:fld id="{2999400E-F18E-4F4F-A422-96592B30BAC2}" type="slidenum">
              <a:rPr lang="en-US" smtClean="0"/>
              <a:t>‹#›</a:t>
            </a:fld>
            <a:endParaRPr lang="en-US"/>
          </a:p>
        </p:txBody>
      </p:sp>
    </p:spTree>
    <p:extLst>
      <p:ext uri="{BB962C8B-B14F-4D97-AF65-F5344CB8AC3E}">
        <p14:creationId xmlns:p14="http://schemas.microsoft.com/office/powerpoint/2010/main" val="21817301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0EB04-D7C0-7C71-17F7-07ED8C8506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7E9AAD7-41AF-6560-27F1-6201107BB5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83F591-B40C-88BC-FE53-570604C1E4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E89ECF-27A6-41CC-59FE-1DDC14CF75E4}"/>
              </a:ext>
            </a:extLst>
          </p:cNvPr>
          <p:cNvSpPr>
            <a:spLocks noGrp="1"/>
          </p:cNvSpPr>
          <p:nvPr>
            <p:ph type="dt" sz="half" idx="10"/>
          </p:nvPr>
        </p:nvSpPr>
        <p:spPr/>
        <p:txBody>
          <a:bodyPr/>
          <a:lstStyle/>
          <a:p>
            <a:fld id="{96249BB7-E8D8-47DB-916B-4F310E49D759}" type="datetimeFigureOut">
              <a:rPr lang="en-US" smtClean="0"/>
              <a:t>10/2/2023</a:t>
            </a:fld>
            <a:endParaRPr lang="en-US"/>
          </a:p>
        </p:txBody>
      </p:sp>
      <p:sp>
        <p:nvSpPr>
          <p:cNvPr id="6" name="Footer Placeholder 5">
            <a:extLst>
              <a:ext uri="{FF2B5EF4-FFF2-40B4-BE49-F238E27FC236}">
                <a16:creationId xmlns:a16="http://schemas.microsoft.com/office/drawing/2014/main" id="{38BEDC50-C768-0380-4D38-01C137C4A1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7B1AAE-48F5-A8BE-B25D-4F31C1CC3513}"/>
              </a:ext>
            </a:extLst>
          </p:cNvPr>
          <p:cNvSpPr>
            <a:spLocks noGrp="1"/>
          </p:cNvSpPr>
          <p:nvPr>
            <p:ph type="sldNum" sz="quarter" idx="12"/>
          </p:nvPr>
        </p:nvSpPr>
        <p:spPr/>
        <p:txBody>
          <a:bodyPr/>
          <a:lstStyle/>
          <a:p>
            <a:fld id="{2999400E-F18E-4F4F-A422-96592B30BAC2}" type="slidenum">
              <a:rPr lang="en-US" smtClean="0"/>
              <a:t>‹#›</a:t>
            </a:fld>
            <a:endParaRPr lang="en-US"/>
          </a:p>
        </p:txBody>
      </p:sp>
    </p:spTree>
    <p:extLst>
      <p:ext uri="{BB962C8B-B14F-4D97-AF65-F5344CB8AC3E}">
        <p14:creationId xmlns:p14="http://schemas.microsoft.com/office/powerpoint/2010/main" val="30219672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8D0626-1DE8-4AE8-6B58-FB1739FCEA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419C09-767C-1891-43C1-785F28409A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D992FE-45CF-849B-BB88-341B8A24CE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249BB7-E8D8-47DB-916B-4F310E49D759}" type="datetimeFigureOut">
              <a:rPr lang="en-US" smtClean="0"/>
              <a:t>10/2/2023</a:t>
            </a:fld>
            <a:endParaRPr lang="en-US"/>
          </a:p>
        </p:txBody>
      </p:sp>
      <p:sp>
        <p:nvSpPr>
          <p:cNvPr id="5" name="Footer Placeholder 4">
            <a:extLst>
              <a:ext uri="{FF2B5EF4-FFF2-40B4-BE49-F238E27FC236}">
                <a16:creationId xmlns:a16="http://schemas.microsoft.com/office/drawing/2014/main" id="{2801F5FA-4905-7E54-755A-0490285060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133539B-FC0D-6C07-5006-4D0F9D2F4B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99400E-F18E-4F4F-A422-96592B30BAC2}" type="slidenum">
              <a:rPr lang="en-US" smtClean="0"/>
              <a:t>‹#›</a:t>
            </a:fld>
            <a:endParaRPr lang="en-US"/>
          </a:p>
        </p:txBody>
      </p:sp>
    </p:spTree>
    <p:extLst>
      <p:ext uri="{BB962C8B-B14F-4D97-AF65-F5344CB8AC3E}">
        <p14:creationId xmlns:p14="http://schemas.microsoft.com/office/powerpoint/2010/main" val="40750698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8">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Triangle 10">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12">
            <a:extLst>
              <a:ext uri="{FF2B5EF4-FFF2-40B4-BE49-F238E27FC236}">
                <a16:creationId xmlns:a16="http://schemas.microsoft.com/office/drawing/2014/main" id="{C37E9D4B-7BFA-4D10-B666-547BAC499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logo of a tree with colorful leaves&#10;&#10;Description automatically generated">
            <a:extLst>
              <a:ext uri="{FF2B5EF4-FFF2-40B4-BE49-F238E27FC236}">
                <a16:creationId xmlns:a16="http://schemas.microsoft.com/office/drawing/2014/main" id="{79179BC3-740C-EAA4-8A91-7A5D1E6F0D7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8468134" y="318165"/>
            <a:ext cx="3400426" cy="3400426"/>
          </a:xfrm>
          <a:prstGeom prst="rect">
            <a:avLst/>
          </a:prstGeom>
        </p:spPr>
      </p:pic>
      <p:sp>
        <p:nvSpPr>
          <p:cNvPr id="5" name="TextBox 4">
            <a:extLst>
              <a:ext uri="{FF2B5EF4-FFF2-40B4-BE49-F238E27FC236}">
                <a16:creationId xmlns:a16="http://schemas.microsoft.com/office/drawing/2014/main" id="{24F261B5-4B76-566C-0C71-0BAEA2B9E587}"/>
              </a:ext>
            </a:extLst>
          </p:cNvPr>
          <p:cNvSpPr txBox="1"/>
          <p:nvPr/>
        </p:nvSpPr>
        <p:spPr>
          <a:xfrm>
            <a:off x="768735" y="3568781"/>
            <a:ext cx="8173691" cy="2031325"/>
          </a:xfrm>
          <a:prstGeom prst="rect">
            <a:avLst/>
          </a:prstGeom>
          <a:noFill/>
        </p:spPr>
        <p:txBody>
          <a:bodyPr wrap="square" rtlCol="0">
            <a:spAutoFit/>
          </a:bodyPr>
          <a:lstStyle/>
          <a:p>
            <a:endParaRPr lang="en-US" dirty="0">
              <a:latin typeface="Myriad Pro Light" panose="020B0403030403020204" pitchFamily="34" charset="0"/>
            </a:endParaRPr>
          </a:p>
          <a:p>
            <a:r>
              <a:rPr lang="en-US" sz="6600" dirty="0">
                <a:ln w="0">
                  <a:solidFill>
                    <a:schemeClr val="tx1"/>
                  </a:solidFill>
                </a:ln>
                <a:effectLst>
                  <a:outerShdw blurRad="38100" dist="19050" dir="2700000" algn="tl" rotWithShape="0">
                    <a:schemeClr val="dk1">
                      <a:alpha val="40000"/>
                    </a:schemeClr>
                  </a:outerShdw>
                </a:effectLst>
                <a:latin typeface="Myriad Pro Light" panose="020B0403030403020204" pitchFamily="34" charset="0"/>
              </a:rPr>
              <a:t>Future Forward</a:t>
            </a:r>
          </a:p>
          <a:p>
            <a:endParaRPr lang="en-US" dirty="0">
              <a:latin typeface="Myriad Pro Light" panose="020B0403030403020204" pitchFamily="34" charset="0"/>
            </a:endParaRPr>
          </a:p>
          <a:p>
            <a:r>
              <a:rPr lang="en-US" sz="2400" dirty="0">
                <a:latin typeface="Myriad Pro Light" panose="020B0403030403020204" pitchFamily="34" charset="0"/>
              </a:rPr>
              <a:t>Kristina Cramarossa ~ Sr. Director of Implementations </a:t>
            </a:r>
          </a:p>
        </p:txBody>
      </p:sp>
    </p:spTree>
    <p:extLst>
      <p:ext uri="{BB962C8B-B14F-4D97-AF65-F5344CB8AC3E}">
        <p14:creationId xmlns:p14="http://schemas.microsoft.com/office/powerpoint/2010/main" val="23488988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0C33171-080C-4FF8-8CE9-7B716F61E04E}"/>
              </a:ext>
            </a:extLst>
          </p:cNvPr>
          <p:cNvSpPr/>
          <p:nvPr/>
        </p:nvSpPr>
        <p:spPr>
          <a:xfrm>
            <a:off x="1277257" y="136915"/>
            <a:ext cx="9850818" cy="646331"/>
          </a:xfrm>
          <a:prstGeom prst="rect">
            <a:avLst/>
          </a:prstGeom>
        </p:spPr>
        <p:txBody>
          <a:bodyPr wrap="square">
            <a:spAutoFit/>
          </a:bodyPr>
          <a:lstStyle/>
          <a:p>
            <a:pPr marR="0" lvl="0" algn="ctr">
              <a:spcBef>
                <a:spcPts val="0"/>
              </a:spcBef>
              <a:spcAft>
                <a:spcPts val="0"/>
              </a:spcAft>
              <a:buSzPts val="1000"/>
              <a:tabLst>
                <a:tab pos="457200" algn="l"/>
              </a:tabLst>
            </a:pPr>
            <a:r>
              <a:rPr lang="en-US" sz="3600" b="1" dirty="0">
                <a:latin typeface="+mj-lt"/>
                <a:ea typeface="+mj-ea"/>
                <a:cs typeface="+mj-cs"/>
              </a:rPr>
              <a:t>Let’s take a look…</a:t>
            </a:r>
          </a:p>
        </p:txBody>
      </p:sp>
      <p:pic>
        <p:nvPicPr>
          <p:cNvPr id="6" name="Picture 5">
            <a:extLst>
              <a:ext uri="{FF2B5EF4-FFF2-40B4-BE49-F238E27FC236}">
                <a16:creationId xmlns:a16="http://schemas.microsoft.com/office/drawing/2014/main" id="{7C16AFAD-3CB9-FE83-546E-914D73CC5134}"/>
              </a:ext>
            </a:extLst>
          </p:cNvPr>
          <p:cNvPicPr>
            <a:picLocks noChangeAspect="1"/>
          </p:cNvPicPr>
          <p:nvPr/>
        </p:nvPicPr>
        <p:blipFill>
          <a:blip r:embed="rId2"/>
          <a:stretch>
            <a:fillRect/>
          </a:stretch>
        </p:blipFill>
        <p:spPr>
          <a:xfrm>
            <a:off x="448572" y="664223"/>
            <a:ext cx="11568023" cy="61304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881573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0C33171-080C-4FF8-8CE9-7B716F61E04E}"/>
              </a:ext>
            </a:extLst>
          </p:cNvPr>
          <p:cNvSpPr/>
          <p:nvPr/>
        </p:nvSpPr>
        <p:spPr>
          <a:xfrm>
            <a:off x="1277257" y="0"/>
            <a:ext cx="9195211" cy="523220"/>
          </a:xfrm>
          <a:prstGeom prst="rect">
            <a:avLst/>
          </a:prstGeom>
        </p:spPr>
        <p:txBody>
          <a:bodyPr wrap="square">
            <a:spAutoFit/>
          </a:bodyPr>
          <a:lstStyle/>
          <a:p>
            <a:pPr marR="0" lvl="0" algn="ctr">
              <a:spcBef>
                <a:spcPts val="0"/>
              </a:spcBef>
              <a:spcAft>
                <a:spcPts val="0"/>
              </a:spcAft>
              <a:buSzPts val="1000"/>
              <a:tabLst>
                <a:tab pos="457200" algn="l"/>
              </a:tabLst>
            </a:pPr>
            <a:r>
              <a:rPr lang="en-US" sz="2800" b="1" dirty="0">
                <a:latin typeface="+mj-lt"/>
                <a:ea typeface="+mj-ea"/>
                <a:cs typeface="+mj-cs"/>
              </a:rPr>
              <a:t>Compliants / HPI</a:t>
            </a:r>
          </a:p>
        </p:txBody>
      </p:sp>
      <p:pic>
        <p:nvPicPr>
          <p:cNvPr id="6" name="Picture 5">
            <a:extLst>
              <a:ext uri="{FF2B5EF4-FFF2-40B4-BE49-F238E27FC236}">
                <a16:creationId xmlns:a16="http://schemas.microsoft.com/office/drawing/2014/main" id="{5B14C2C6-AC5F-6D6C-A445-725346AE6ABD}"/>
              </a:ext>
            </a:extLst>
          </p:cNvPr>
          <p:cNvPicPr>
            <a:picLocks noChangeAspect="1"/>
          </p:cNvPicPr>
          <p:nvPr/>
        </p:nvPicPr>
        <p:blipFill>
          <a:blip r:embed="rId3"/>
          <a:stretch>
            <a:fillRect/>
          </a:stretch>
        </p:blipFill>
        <p:spPr>
          <a:xfrm>
            <a:off x="478833" y="448572"/>
            <a:ext cx="11437954" cy="63231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132839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0C33171-080C-4FF8-8CE9-7B716F61E04E}"/>
              </a:ext>
            </a:extLst>
          </p:cNvPr>
          <p:cNvSpPr/>
          <p:nvPr/>
        </p:nvSpPr>
        <p:spPr>
          <a:xfrm>
            <a:off x="1001212" y="0"/>
            <a:ext cx="9850818" cy="523220"/>
          </a:xfrm>
          <a:prstGeom prst="rect">
            <a:avLst/>
          </a:prstGeom>
        </p:spPr>
        <p:txBody>
          <a:bodyPr wrap="square">
            <a:spAutoFit/>
          </a:bodyPr>
          <a:lstStyle/>
          <a:p>
            <a:pPr marR="0" lvl="0" algn="ctr">
              <a:spcBef>
                <a:spcPts val="0"/>
              </a:spcBef>
              <a:spcAft>
                <a:spcPts val="0"/>
              </a:spcAft>
              <a:buSzPts val="1000"/>
              <a:tabLst>
                <a:tab pos="457200" algn="l"/>
              </a:tabLst>
            </a:pPr>
            <a:r>
              <a:rPr lang="en-US" sz="2800" b="1" dirty="0">
                <a:latin typeface="+mj-lt"/>
                <a:ea typeface="+mj-ea"/>
                <a:cs typeface="+mj-cs"/>
              </a:rPr>
              <a:t>Review of Systems</a:t>
            </a:r>
          </a:p>
        </p:txBody>
      </p:sp>
      <p:pic>
        <p:nvPicPr>
          <p:cNvPr id="5" name="Picture 4">
            <a:extLst>
              <a:ext uri="{FF2B5EF4-FFF2-40B4-BE49-F238E27FC236}">
                <a16:creationId xmlns:a16="http://schemas.microsoft.com/office/drawing/2014/main" id="{C7DFB600-A639-2DB9-7089-79356B5F04DF}"/>
              </a:ext>
            </a:extLst>
          </p:cNvPr>
          <p:cNvPicPr>
            <a:picLocks noChangeAspect="1"/>
          </p:cNvPicPr>
          <p:nvPr/>
        </p:nvPicPr>
        <p:blipFill>
          <a:blip r:embed="rId4"/>
          <a:stretch>
            <a:fillRect/>
          </a:stretch>
        </p:blipFill>
        <p:spPr>
          <a:xfrm>
            <a:off x="555613" y="388188"/>
            <a:ext cx="11357466" cy="64013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73833938"/>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0C33171-080C-4FF8-8CE9-7B716F61E04E}"/>
              </a:ext>
            </a:extLst>
          </p:cNvPr>
          <p:cNvSpPr/>
          <p:nvPr/>
        </p:nvSpPr>
        <p:spPr>
          <a:xfrm>
            <a:off x="1027091" y="1"/>
            <a:ext cx="9704169" cy="523220"/>
          </a:xfrm>
          <a:prstGeom prst="rect">
            <a:avLst/>
          </a:prstGeom>
        </p:spPr>
        <p:txBody>
          <a:bodyPr wrap="square">
            <a:spAutoFit/>
          </a:bodyPr>
          <a:lstStyle/>
          <a:p>
            <a:pPr marR="0" lvl="0" algn="ctr">
              <a:spcBef>
                <a:spcPts val="0"/>
              </a:spcBef>
              <a:spcAft>
                <a:spcPts val="0"/>
              </a:spcAft>
              <a:buSzPts val="1000"/>
              <a:tabLst>
                <a:tab pos="457200" algn="l"/>
              </a:tabLst>
            </a:pPr>
            <a:r>
              <a:rPr lang="en-US" sz="2800" b="1" dirty="0">
                <a:latin typeface="+mj-lt"/>
                <a:ea typeface="+mj-ea"/>
                <a:cs typeface="+mj-cs"/>
              </a:rPr>
              <a:t>Physical Exam</a:t>
            </a:r>
          </a:p>
        </p:txBody>
      </p:sp>
      <p:pic>
        <p:nvPicPr>
          <p:cNvPr id="4" name="Picture 3">
            <a:extLst>
              <a:ext uri="{FF2B5EF4-FFF2-40B4-BE49-F238E27FC236}">
                <a16:creationId xmlns:a16="http://schemas.microsoft.com/office/drawing/2014/main" id="{1E079785-A254-BCDB-69DB-408C811695EE}"/>
              </a:ext>
            </a:extLst>
          </p:cNvPr>
          <p:cNvPicPr>
            <a:picLocks noChangeAspect="1"/>
          </p:cNvPicPr>
          <p:nvPr/>
        </p:nvPicPr>
        <p:blipFill>
          <a:blip r:embed="rId2"/>
          <a:stretch>
            <a:fillRect/>
          </a:stretch>
        </p:blipFill>
        <p:spPr>
          <a:xfrm>
            <a:off x="409675" y="422695"/>
            <a:ext cx="11187391" cy="62972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841582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0C33171-080C-4FF8-8CE9-7B716F61E04E}"/>
              </a:ext>
            </a:extLst>
          </p:cNvPr>
          <p:cNvSpPr/>
          <p:nvPr/>
        </p:nvSpPr>
        <p:spPr>
          <a:xfrm>
            <a:off x="1993250" y="-94889"/>
            <a:ext cx="6710803" cy="523220"/>
          </a:xfrm>
          <a:prstGeom prst="rect">
            <a:avLst/>
          </a:prstGeom>
        </p:spPr>
        <p:txBody>
          <a:bodyPr wrap="square">
            <a:spAutoFit/>
          </a:bodyPr>
          <a:lstStyle/>
          <a:p>
            <a:pPr marR="0" lvl="0" algn="ctr">
              <a:spcBef>
                <a:spcPts val="0"/>
              </a:spcBef>
              <a:spcAft>
                <a:spcPts val="0"/>
              </a:spcAft>
              <a:buSzPts val="1000"/>
              <a:tabLst>
                <a:tab pos="457200" algn="l"/>
              </a:tabLst>
            </a:pPr>
            <a:r>
              <a:rPr lang="en-US" sz="2800" b="1" dirty="0">
                <a:latin typeface="+mj-lt"/>
                <a:ea typeface="+mj-ea"/>
                <a:cs typeface="+mj-cs"/>
              </a:rPr>
              <a:t>Plan of Care / Orders</a:t>
            </a:r>
          </a:p>
        </p:txBody>
      </p:sp>
      <p:pic>
        <p:nvPicPr>
          <p:cNvPr id="4" name="Picture 3">
            <a:extLst>
              <a:ext uri="{FF2B5EF4-FFF2-40B4-BE49-F238E27FC236}">
                <a16:creationId xmlns:a16="http://schemas.microsoft.com/office/drawing/2014/main" id="{B164C907-2ED4-59F6-8868-E3CCD2952946}"/>
              </a:ext>
            </a:extLst>
          </p:cNvPr>
          <p:cNvPicPr>
            <a:picLocks noChangeAspect="1"/>
          </p:cNvPicPr>
          <p:nvPr/>
        </p:nvPicPr>
        <p:blipFill>
          <a:blip r:embed="rId3"/>
          <a:stretch>
            <a:fillRect/>
          </a:stretch>
        </p:blipFill>
        <p:spPr>
          <a:xfrm>
            <a:off x="662346" y="353683"/>
            <a:ext cx="10189684" cy="64360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022609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0C33171-080C-4FF8-8CE9-7B716F61E04E}"/>
              </a:ext>
            </a:extLst>
          </p:cNvPr>
          <p:cNvSpPr/>
          <p:nvPr/>
        </p:nvSpPr>
        <p:spPr>
          <a:xfrm>
            <a:off x="1993250" y="-94889"/>
            <a:ext cx="6710803" cy="523220"/>
          </a:xfrm>
          <a:prstGeom prst="rect">
            <a:avLst/>
          </a:prstGeom>
        </p:spPr>
        <p:txBody>
          <a:bodyPr wrap="square">
            <a:spAutoFit/>
          </a:bodyPr>
          <a:lstStyle/>
          <a:p>
            <a:pPr marR="0" lvl="0" algn="ctr">
              <a:spcBef>
                <a:spcPts val="0"/>
              </a:spcBef>
              <a:spcAft>
                <a:spcPts val="0"/>
              </a:spcAft>
              <a:buSzPts val="1000"/>
              <a:tabLst>
                <a:tab pos="457200" algn="l"/>
              </a:tabLst>
            </a:pPr>
            <a:r>
              <a:rPr lang="en-US" sz="2800" b="1" dirty="0">
                <a:latin typeface="+mj-lt"/>
                <a:ea typeface="+mj-ea"/>
                <a:cs typeface="+mj-cs"/>
              </a:rPr>
              <a:t>Signed Orders</a:t>
            </a:r>
          </a:p>
        </p:txBody>
      </p:sp>
      <p:pic>
        <p:nvPicPr>
          <p:cNvPr id="5" name="Picture 4">
            <a:extLst>
              <a:ext uri="{FF2B5EF4-FFF2-40B4-BE49-F238E27FC236}">
                <a16:creationId xmlns:a16="http://schemas.microsoft.com/office/drawing/2014/main" id="{D8035B6F-37AE-38AE-7B30-A6F549D715FE}"/>
              </a:ext>
            </a:extLst>
          </p:cNvPr>
          <p:cNvPicPr>
            <a:picLocks noChangeAspect="1"/>
          </p:cNvPicPr>
          <p:nvPr/>
        </p:nvPicPr>
        <p:blipFill>
          <a:blip r:embed="rId2"/>
          <a:stretch>
            <a:fillRect/>
          </a:stretch>
        </p:blipFill>
        <p:spPr>
          <a:xfrm>
            <a:off x="299948" y="353681"/>
            <a:ext cx="11242928" cy="63490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753018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08C23B-B522-9C02-887A-EDEF90181F7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9569" y="100954"/>
            <a:ext cx="11837078" cy="6653529"/>
          </a:xfrm>
          <a:prstGeom prst="rect">
            <a:avLst/>
          </a:prstGeom>
          <a:ln w="38100">
            <a:solidFill>
              <a:schemeClr val="accent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467846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8">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Triangle 10">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12">
            <a:extLst>
              <a:ext uri="{FF2B5EF4-FFF2-40B4-BE49-F238E27FC236}">
                <a16:creationId xmlns:a16="http://schemas.microsoft.com/office/drawing/2014/main" id="{C37E9D4B-7BFA-4D10-B666-547BAC499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logo of a tree with colorful leaves&#10;&#10;Description automatically generated">
            <a:extLst>
              <a:ext uri="{FF2B5EF4-FFF2-40B4-BE49-F238E27FC236}">
                <a16:creationId xmlns:a16="http://schemas.microsoft.com/office/drawing/2014/main" id="{79179BC3-740C-EAA4-8A91-7A5D1E6F0D7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8468134" y="318165"/>
            <a:ext cx="3400426" cy="3400426"/>
          </a:xfrm>
          <a:prstGeom prst="rect">
            <a:avLst/>
          </a:prstGeom>
        </p:spPr>
      </p:pic>
      <p:sp>
        <p:nvSpPr>
          <p:cNvPr id="5" name="TextBox 4">
            <a:extLst>
              <a:ext uri="{FF2B5EF4-FFF2-40B4-BE49-F238E27FC236}">
                <a16:creationId xmlns:a16="http://schemas.microsoft.com/office/drawing/2014/main" id="{24F261B5-4B76-566C-0C71-0BAEA2B9E587}"/>
              </a:ext>
            </a:extLst>
          </p:cNvPr>
          <p:cNvSpPr txBox="1"/>
          <p:nvPr/>
        </p:nvSpPr>
        <p:spPr>
          <a:xfrm>
            <a:off x="760108" y="3327242"/>
            <a:ext cx="8737575" cy="646331"/>
          </a:xfrm>
          <a:prstGeom prst="rect">
            <a:avLst/>
          </a:prstGeom>
          <a:noFill/>
        </p:spPr>
        <p:txBody>
          <a:bodyPr wrap="square" rtlCol="0">
            <a:spAutoFit/>
          </a:bodyPr>
          <a:lstStyle/>
          <a:p>
            <a:r>
              <a:rPr lang="en-US" sz="3600" b="1" dirty="0">
                <a:latin typeface="Myriad Pro Light" panose="020B0403030403020204" pitchFamily="34" charset="0"/>
              </a:rPr>
              <a:t>Wait, that’s not all we are working on…</a:t>
            </a:r>
          </a:p>
        </p:txBody>
      </p:sp>
    </p:spTree>
    <p:extLst>
      <p:ext uri="{BB962C8B-B14F-4D97-AF65-F5344CB8AC3E}">
        <p14:creationId xmlns:p14="http://schemas.microsoft.com/office/powerpoint/2010/main" val="32301719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Triangle 28">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C37E9D4B-7BFA-4D10-B666-547BAC499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A013E3D-0484-7D2A-FAB0-DE73D667DCA8}"/>
              </a:ext>
            </a:extLst>
          </p:cNvPr>
          <p:cNvPicPr>
            <a:picLocks noChangeAspect="1"/>
          </p:cNvPicPr>
          <p:nvPr/>
        </p:nvPicPr>
        <p:blipFill>
          <a:blip r:embed="rId2"/>
          <a:stretch>
            <a:fillRect/>
          </a:stretch>
        </p:blipFill>
        <p:spPr>
          <a:xfrm>
            <a:off x="1183837" y="1728786"/>
            <a:ext cx="6249052" cy="3451218"/>
          </a:xfrm>
          <a:prstGeom prst="rect">
            <a:avLst/>
          </a:prstGeom>
        </p:spPr>
      </p:pic>
      <p:pic>
        <p:nvPicPr>
          <p:cNvPr id="4" name="Picture 3" descr="A logo of a tree with colorful leaves&#10;&#10;Description automatically generated">
            <a:extLst>
              <a:ext uri="{FF2B5EF4-FFF2-40B4-BE49-F238E27FC236}">
                <a16:creationId xmlns:a16="http://schemas.microsoft.com/office/drawing/2014/main" id="{2F7F9D58-EDA4-0FB3-5310-2E98CDB6EDB9}"/>
              </a:ext>
            </a:extLst>
          </p:cNvPr>
          <p:cNvPicPr/>
          <p:nvPr/>
        </p:nvPicPr>
        <p:blipFill>
          <a:blip r:embed="rId3">
            <a:extLst>
              <a:ext uri="{28A0092B-C50C-407E-A947-70E740481C1C}">
                <a14:useLocalDpi xmlns:a14="http://schemas.microsoft.com/office/drawing/2010/main" val="0"/>
              </a:ext>
            </a:extLst>
          </a:blip>
          <a:stretch>
            <a:fillRect/>
          </a:stretch>
        </p:blipFill>
        <p:spPr>
          <a:xfrm>
            <a:off x="7531606" y="955623"/>
            <a:ext cx="3217333" cy="3217333"/>
          </a:xfrm>
          <a:prstGeom prst="rect">
            <a:avLst/>
          </a:prstGeom>
        </p:spPr>
      </p:pic>
    </p:spTree>
    <p:extLst>
      <p:ext uri="{BB962C8B-B14F-4D97-AF65-F5344CB8AC3E}">
        <p14:creationId xmlns:p14="http://schemas.microsoft.com/office/powerpoint/2010/main" val="5524702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9">
            <a:extLst>
              <a:ext uri="{FF2B5EF4-FFF2-40B4-BE49-F238E27FC236}">
                <a16:creationId xmlns:a16="http://schemas.microsoft.com/office/drawing/2014/main" id="{F0AED851-54B9-4765-92D2-F0BE443BEC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1">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3">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824"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60480" y="2984992"/>
            <a:ext cx="731521" cy="673460"/>
            <a:chOff x="3940602" y="308034"/>
            <a:chExt cx="2116791" cy="3428999"/>
          </a:xfrm>
          <a:solidFill>
            <a:schemeClr val="accent4"/>
          </a:solidFill>
        </p:grpSpPr>
        <p:sp>
          <p:nvSpPr>
            <p:cNvPr id="17" name="Rectangle 16">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50C0DD6E-9653-CB7E-A348-12821CEFC7D4}"/>
              </a:ext>
            </a:extLst>
          </p:cNvPr>
          <p:cNvSpPr/>
          <p:nvPr/>
        </p:nvSpPr>
        <p:spPr>
          <a:xfrm>
            <a:off x="3177397" y="408318"/>
            <a:ext cx="6501440" cy="738995"/>
          </a:xfrm>
          <a:prstGeom prst="rect">
            <a:avLst/>
          </a:prstGeom>
        </p:spPr>
        <p:txBody>
          <a:bodyPr vert="horz" lIns="91440" tIns="45720" rIns="91440" bIns="45720" rtlCol="0" anchor="t">
            <a:normAutofit/>
          </a:bodyPr>
          <a:lstStyle/>
          <a:p>
            <a:pPr marR="0" lvl="0">
              <a:spcBef>
                <a:spcPts val="0"/>
              </a:spcBef>
              <a:spcAft>
                <a:spcPts val="0"/>
              </a:spcAft>
              <a:buSzPts val="1000"/>
              <a:tabLst>
                <a:tab pos="457200" algn="l"/>
              </a:tabLst>
            </a:pPr>
            <a:r>
              <a:rPr lang="en-US" sz="3600" b="1" dirty="0">
                <a:latin typeface="+mj-lt"/>
                <a:ea typeface="+mj-ea"/>
                <a:cs typeface="+mj-cs"/>
              </a:rPr>
              <a:t>Did someone say Patient Portal??? </a:t>
            </a:r>
          </a:p>
        </p:txBody>
      </p:sp>
      <p:pic>
        <p:nvPicPr>
          <p:cNvPr id="2" name="Picture 1">
            <a:extLst>
              <a:ext uri="{FF2B5EF4-FFF2-40B4-BE49-F238E27FC236}">
                <a16:creationId xmlns:a16="http://schemas.microsoft.com/office/drawing/2014/main" id="{BC294CA9-3336-7DF9-C484-33FABA93E2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803" y="1378552"/>
            <a:ext cx="11134588" cy="4720323"/>
          </a:xfrm>
          <a:prstGeom prst="rect">
            <a:avLst/>
          </a:prstGeom>
        </p:spPr>
      </p:pic>
    </p:spTree>
    <p:extLst>
      <p:ext uri="{BB962C8B-B14F-4D97-AF65-F5344CB8AC3E}">
        <p14:creationId xmlns:p14="http://schemas.microsoft.com/office/powerpoint/2010/main" val="41145851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61F9937-335F-4777-8278-0D241A4C521D}"/>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CrisscrossEtching/>
                    </a14:imgEffect>
                  </a14:imgLayer>
                </a14:imgProps>
              </a:ext>
              <a:ext uri="{28A0092B-C50C-407E-A947-70E740481C1C}">
                <a14:useLocalDpi xmlns:a14="http://schemas.microsoft.com/office/drawing/2010/main" val="0"/>
              </a:ext>
            </a:extLst>
          </a:blip>
          <a:srcRect t="10569" b="9521"/>
          <a:stretch/>
        </p:blipFill>
        <p:spPr>
          <a:xfrm>
            <a:off x="0" y="44450"/>
            <a:ext cx="8051800" cy="6769100"/>
          </a:xfrm>
          <a:prstGeom prst="rect">
            <a:avLst/>
          </a:prstGeom>
        </p:spPr>
      </p:pic>
      <p:sp>
        <p:nvSpPr>
          <p:cNvPr id="2" name="Rectangle 1">
            <a:extLst>
              <a:ext uri="{FF2B5EF4-FFF2-40B4-BE49-F238E27FC236}">
                <a16:creationId xmlns:a16="http://schemas.microsoft.com/office/drawing/2014/main" id="{F0C7E19C-6920-4616-9CF3-939D955A9687}"/>
              </a:ext>
            </a:extLst>
          </p:cNvPr>
          <p:cNvSpPr/>
          <p:nvPr/>
        </p:nvSpPr>
        <p:spPr>
          <a:xfrm>
            <a:off x="6996452" y="1406826"/>
            <a:ext cx="4972458" cy="2862322"/>
          </a:xfrm>
          <a:prstGeom prst="rect">
            <a:avLst/>
          </a:prstGeom>
        </p:spPr>
        <p:txBody>
          <a:bodyPr wrap="square">
            <a:spAutoFit/>
          </a:bodyPr>
          <a:lstStyle/>
          <a:p>
            <a:pPr algn="ctr"/>
            <a:r>
              <a:rPr lang="en-US" sz="3600" b="1" dirty="0">
                <a:ln w="0"/>
                <a:effectLst>
                  <a:outerShdw blurRad="38100" dist="19050" dir="2700000" algn="tl" rotWithShape="0">
                    <a:schemeClr val="dk1">
                      <a:alpha val="40000"/>
                    </a:schemeClr>
                  </a:outerShdw>
                </a:effectLst>
                <a:latin typeface="Myriad Pro Light" panose="020B0403030403020204"/>
                <a:ea typeface="Times New Roman" panose="02020603050405020304" pitchFamily="18" charset="0"/>
              </a:rPr>
              <a:t>“People with passion can change the world for the better”</a:t>
            </a:r>
          </a:p>
          <a:p>
            <a:pPr algn="ctr"/>
            <a:endParaRPr lang="en-US" sz="3600" b="1" dirty="0">
              <a:ln w="0"/>
              <a:effectLst>
                <a:outerShdw blurRad="38100" dist="19050" dir="2700000" algn="tl" rotWithShape="0">
                  <a:schemeClr val="dk1">
                    <a:alpha val="40000"/>
                  </a:schemeClr>
                </a:outerShdw>
              </a:effectLst>
              <a:latin typeface="Myriad Pro Light" panose="020B0403030403020204"/>
              <a:ea typeface="Times New Roman" panose="02020603050405020304" pitchFamily="18" charset="0"/>
            </a:endParaRPr>
          </a:p>
          <a:p>
            <a:pPr algn="ctr"/>
            <a:r>
              <a:rPr lang="en-US" sz="3600" b="1" dirty="0">
                <a:ln w="0"/>
                <a:effectLst>
                  <a:outerShdw blurRad="38100" dist="19050" dir="2700000" algn="tl" rotWithShape="0">
                    <a:schemeClr val="dk1">
                      <a:alpha val="40000"/>
                    </a:schemeClr>
                  </a:outerShdw>
                </a:effectLst>
                <a:latin typeface="Myriad Pro Light" panose="020B0403030403020204"/>
                <a:ea typeface="Times New Roman" panose="02020603050405020304" pitchFamily="18" charset="0"/>
              </a:rPr>
              <a:t> ~ Steve Jobs</a:t>
            </a:r>
            <a:endParaRPr lang="en-US" sz="3600" b="1" dirty="0">
              <a:ln w="0"/>
              <a:effectLst>
                <a:outerShdw blurRad="38100" dist="19050" dir="2700000" algn="tl" rotWithShape="0">
                  <a:schemeClr val="dk1">
                    <a:alpha val="40000"/>
                  </a:schemeClr>
                </a:outerShdw>
              </a:effectLst>
              <a:latin typeface="Myriad Pro Light" panose="020B0403030403020204"/>
            </a:endParaRPr>
          </a:p>
        </p:txBody>
      </p:sp>
      <p:pic>
        <p:nvPicPr>
          <p:cNvPr id="3" name="Picture 2" descr="A logo of a tree with colorful leaves&#10;&#10;Description automatically generated">
            <a:extLst>
              <a:ext uri="{FF2B5EF4-FFF2-40B4-BE49-F238E27FC236}">
                <a16:creationId xmlns:a16="http://schemas.microsoft.com/office/drawing/2014/main" id="{3CBB1664-0A5D-CAC0-2299-1DD0EBC22F6E}"/>
              </a:ext>
            </a:extLst>
          </p:cNvPr>
          <p:cNvPicPr/>
          <p:nvPr/>
        </p:nvPicPr>
        <p:blipFill>
          <a:blip r:embed="rId5">
            <a:extLst>
              <a:ext uri="{28A0092B-C50C-407E-A947-70E740481C1C}">
                <a14:useLocalDpi xmlns:a14="http://schemas.microsoft.com/office/drawing/2010/main" val="0"/>
              </a:ext>
            </a:extLst>
          </a:blip>
          <a:stretch>
            <a:fillRect/>
          </a:stretch>
        </p:blipFill>
        <p:spPr>
          <a:xfrm>
            <a:off x="9627080" y="4330459"/>
            <a:ext cx="2711570" cy="2761059"/>
          </a:xfrm>
          <a:prstGeom prst="rect">
            <a:avLst/>
          </a:prstGeom>
        </p:spPr>
      </p:pic>
    </p:spTree>
    <p:extLst>
      <p:ext uri="{BB962C8B-B14F-4D97-AF65-F5344CB8AC3E}">
        <p14:creationId xmlns:p14="http://schemas.microsoft.com/office/powerpoint/2010/main" val="40935346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9">
            <a:extLst>
              <a:ext uri="{FF2B5EF4-FFF2-40B4-BE49-F238E27FC236}">
                <a16:creationId xmlns:a16="http://schemas.microsoft.com/office/drawing/2014/main" id="{F0AED851-54B9-4765-92D2-F0BE443BEC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1">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3">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824"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60480" y="2984992"/>
            <a:ext cx="731521" cy="673460"/>
            <a:chOff x="3940602" y="308034"/>
            <a:chExt cx="2116791" cy="3428999"/>
          </a:xfrm>
          <a:solidFill>
            <a:schemeClr val="accent4"/>
          </a:solidFill>
        </p:grpSpPr>
        <p:sp>
          <p:nvSpPr>
            <p:cNvPr id="17" name="Rectangle 16">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2BC72124-E462-317A-6A3B-7D8D203197EA}"/>
              </a:ext>
            </a:extLst>
          </p:cNvPr>
          <p:cNvPicPr>
            <a:picLocks noChangeAspect="1"/>
          </p:cNvPicPr>
          <p:nvPr/>
        </p:nvPicPr>
        <p:blipFill>
          <a:blip r:embed="rId2"/>
          <a:stretch>
            <a:fillRect/>
          </a:stretch>
        </p:blipFill>
        <p:spPr>
          <a:xfrm>
            <a:off x="4985725" y="159879"/>
            <a:ext cx="2117245" cy="1039192"/>
          </a:xfrm>
          <a:prstGeom prst="rect">
            <a:avLst/>
          </a:prstGeom>
        </p:spPr>
      </p:pic>
      <p:sp>
        <p:nvSpPr>
          <p:cNvPr id="6" name="TextBox 5">
            <a:extLst>
              <a:ext uri="{FF2B5EF4-FFF2-40B4-BE49-F238E27FC236}">
                <a16:creationId xmlns:a16="http://schemas.microsoft.com/office/drawing/2014/main" id="{F068893A-D1C3-A2A0-6324-0753E0E762AD}"/>
              </a:ext>
            </a:extLst>
          </p:cNvPr>
          <p:cNvSpPr txBox="1"/>
          <p:nvPr/>
        </p:nvSpPr>
        <p:spPr>
          <a:xfrm>
            <a:off x="446920" y="1598214"/>
            <a:ext cx="6057397" cy="954107"/>
          </a:xfrm>
          <a:prstGeom prst="rect">
            <a:avLst/>
          </a:prstGeom>
          <a:noFill/>
        </p:spPr>
        <p:txBody>
          <a:bodyPr wrap="square">
            <a:spAutoFit/>
          </a:bodyPr>
          <a:lstStyle/>
          <a:p>
            <a:pPr algn="ctr"/>
            <a:r>
              <a:rPr lang="en-US" sz="2800" b="1" dirty="0">
                <a:latin typeface="Bahnschrift Light" panose="020B0502040204020203" pitchFamily="34" charset="0"/>
              </a:rPr>
              <a:t>The new patient portal and much more…</a:t>
            </a:r>
            <a:endParaRPr lang="en-US" sz="2800" b="1" dirty="0">
              <a:latin typeface="Myriad Pro Light" panose="020B0403030403020204"/>
            </a:endParaRPr>
          </a:p>
        </p:txBody>
      </p:sp>
      <p:sp>
        <p:nvSpPr>
          <p:cNvPr id="8" name="TextBox 7">
            <a:extLst>
              <a:ext uri="{FF2B5EF4-FFF2-40B4-BE49-F238E27FC236}">
                <a16:creationId xmlns:a16="http://schemas.microsoft.com/office/drawing/2014/main" id="{0B9A3CDF-3366-67A1-471F-43B0FB37E3C2}"/>
              </a:ext>
            </a:extLst>
          </p:cNvPr>
          <p:cNvSpPr txBox="1"/>
          <p:nvPr/>
        </p:nvSpPr>
        <p:spPr>
          <a:xfrm>
            <a:off x="936654" y="2953382"/>
            <a:ext cx="5307479" cy="2339550"/>
          </a:xfrm>
          <a:prstGeom prst="rect">
            <a:avLst/>
          </a:prstGeom>
          <a:noFill/>
        </p:spPr>
        <p:txBody>
          <a:bodyPr wrap="none" rtlCol="0">
            <a:spAutoFit/>
          </a:bodyPr>
          <a:lstStyle/>
          <a:p>
            <a:pPr marL="285750" indent="-285750">
              <a:lnSpc>
                <a:spcPct val="150000"/>
              </a:lnSpc>
              <a:buFont typeface="Arial" panose="020B0604020202020204" pitchFamily="34" charset="0"/>
              <a:buChar char="•"/>
            </a:pPr>
            <a:r>
              <a:rPr lang="en-US" dirty="0"/>
              <a:t>Mobile app </a:t>
            </a:r>
          </a:p>
          <a:p>
            <a:pPr marL="285750" indent="-285750">
              <a:lnSpc>
                <a:spcPct val="150000"/>
              </a:lnSpc>
              <a:buFont typeface="Arial" panose="020B0604020202020204" pitchFamily="34" charset="0"/>
              <a:buChar char="•"/>
            </a:pPr>
            <a:r>
              <a:rPr lang="en-US" dirty="0"/>
              <a:t>Completely free to use for all</a:t>
            </a:r>
          </a:p>
          <a:p>
            <a:pPr marL="285750" indent="-285750">
              <a:lnSpc>
                <a:spcPct val="150000"/>
              </a:lnSpc>
              <a:buFont typeface="Arial" panose="020B0604020202020204" pitchFamily="34" charset="0"/>
              <a:buChar char="•"/>
            </a:pPr>
            <a:r>
              <a:rPr lang="en-US" dirty="0"/>
              <a:t>Secure &amp; HIPAA compliant</a:t>
            </a:r>
          </a:p>
          <a:p>
            <a:pPr marL="285750" indent="-285750">
              <a:lnSpc>
                <a:spcPct val="150000"/>
              </a:lnSpc>
              <a:buFont typeface="Arial" panose="020B0604020202020204" pitchFamily="34" charset="0"/>
              <a:buChar char="•"/>
            </a:pPr>
            <a:r>
              <a:rPr lang="en-US" dirty="0"/>
              <a:t>Grants access to health data efficiently</a:t>
            </a:r>
          </a:p>
          <a:p>
            <a:pPr marL="285750" indent="-285750">
              <a:lnSpc>
                <a:spcPct val="150000"/>
              </a:lnSpc>
              <a:buFont typeface="Arial" panose="020B0604020202020204" pitchFamily="34" charset="0"/>
              <a:buChar char="•"/>
            </a:pPr>
            <a:r>
              <a:rPr lang="en-US" dirty="0"/>
              <a:t>Fully integrated with existing CureMD Product Suite</a:t>
            </a:r>
          </a:p>
        </p:txBody>
      </p:sp>
      <p:pic>
        <p:nvPicPr>
          <p:cNvPr id="9" name="Picture 8">
            <a:extLst>
              <a:ext uri="{FF2B5EF4-FFF2-40B4-BE49-F238E27FC236}">
                <a16:creationId xmlns:a16="http://schemas.microsoft.com/office/drawing/2014/main" id="{DA0EB9CC-24C8-779F-AE2F-9C3DF2E49A84}"/>
              </a:ext>
            </a:extLst>
          </p:cNvPr>
          <p:cNvPicPr>
            <a:picLocks noChangeAspect="1"/>
          </p:cNvPicPr>
          <p:nvPr/>
        </p:nvPicPr>
        <p:blipFill>
          <a:blip r:embed="rId3"/>
          <a:stretch>
            <a:fillRect/>
          </a:stretch>
        </p:blipFill>
        <p:spPr>
          <a:xfrm>
            <a:off x="5365794" y="6043034"/>
            <a:ext cx="2261438" cy="372083"/>
          </a:xfrm>
          <a:prstGeom prst="rect">
            <a:avLst/>
          </a:prstGeom>
        </p:spPr>
      </p:pic>
      <p:pic>
        <p:nvPicPr>
          <p:cNvPr id="7" name="Picture 6">
            <a:extLst>
              <a:ext uri="{FF2B5EF4-FFF2-40B4-BE49-F238E27FC236}">
                <a16:creationId xmlns:a16="http://schemas.microsoft.com/office/drawing/2014/main" id="{1CD7CFDD-2E49-9D31-D183-1A85AD0A13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9852" y="99187"/>
            <a:ext cx="2768838" cy="6505207"/>
          </a:xfrm>
          <a:prstGeom prst="rect">
            <a:avLst/>
          </a:prstGeom>
        </p:spPr>
      </p:pic>
    </p:spTree>
    <p:extLst>
      <p:ext uri="{BB962C8B-B14F-4D97-AF65-F5344CB8AC3E}">
        <p14:creationId xmlns:p14="http://schemas.microsoft.com/office/powerpoint/2010/main" val="26102056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9">
            <a:extLst>
              <a:ext uri="{FF2B5EF4-FFF2-40B4-BE49-F238E27FC236}">
                <a16:creationId xmlns:a16="http://schemas.microsoft.com/office/drawing/2014/main" id="{F0AED851-54B9-4765-92D2-F0BE443BEC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1">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3">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824"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60480" y="2984992"/>
            <a:ext cx="731521" cy="673460"/>
            <a:chOff x="3940602" y="308034"/>
            <a:chExt cx="2116791" cy="3428999"/>
          </a:xfrm>
          <a:solidFill>
            <a:schemeClr val="accent4"/>
          </a:solidFill>
        </p:grpSpPr>
        <p:sp>
          <p:nvSpPr>
            <p:cNvPr id="17" name="Rectangle 16">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F068893A-D1C3-A2A0-6324-0753E0E762AD}"/>
              </a:ext>
            </a:extLst>
          </p:cNvPr>
          <p:cNvSpPr txBox="1"/>
          <p:nvPr/>
        </p:nvSpPr>
        <p:spPr>
          <a:xfrm>
            <a:off x="1327163" y="693835"/>
            <a:ext cx="10094559" cy="707886"/>
          </a:xfrm>
          <a:prstGeom prst="rect">
            <a:avLst/>
          </a:prstGeom>
          <a:noFill/>
        </p:spPr>
        <p:txBody>
          <a:bodyPr wrap="square">
            <a:spAutoFit/>
          </a:bodyPr>
          <a:lstStyle/>
          <a:p>
            <a:pPr marL="0" indent="0" algn="ctr">
              <a:buNone/>
            </a:pPr>
            <a:r>
              <a:rPr lang="en-US" sz="2000" dirty="0"/>
              <a:t>Leap provides quick and secure access to their Health Data that’s shared by practices in the CureMD  network. </a:t>
            </a:r>
          </a:p>
        </p:txBody>
      </p:sp>
      <p:sp>
        <p:nvSpPr>
          <p:cNvPr id="4" name="TextBox 3">
            <a:extLst>
              <a:ext uri="{FF2B5EF4-FFF2-40B4-BE49-F238E27FC236}">
                <a16:creationId xmlns:a16="http://schemas.microsoft.com/office/drawing/2014/main" id="{642E4DC5-007B-899E-7273-61BBA4D8BCB7}"/>
              </a:ext>
            </a:extLst>
          </p:cNvPr>
          <p:cNvSpPr txBox="1"/>
          <p:nvPr/>
        </p:nvSpPr>
        <p:spPr>
          <a:xfrm>
            <a:off x="2993692" y="113120"/>
            <a:ext cx="7157071" cy="646331"/>
          </a:xfrm>
          <a:prstGeom prst="rect">
            <a:avLst/>
          </a:prstGeom>
          <a:noFill/>
        </p:spPr>
        <p:txBody>
          <a:bodyPr wrap="square">
            <a:spAutoFit/>
          </a:bodyPr>
          <a:lstStyle/>
          <a:p>
            <a:r>
              <a:rPr lang="en-US" sz="3600" dirty="0"/>
              <a:t>Safe and Easy access to Health Data</a:t>
            </a:r>
            <a:endParaRPr lang="en-US" sz="3600" b="1" dirty="0">
              <a:latin typeface="Myriad Pro Light" panose="020B0403030403020204"/>
            </a:endParaRPr>
          </a:p>
        </p:txBody>
      </p:sp>
      <p:pic>
        <p:nvPicPr>
          <p:cNvPr id="5" name="Picture 4">
            <a:extLst>
              <a:ext uri="{FF2B5EF4-FFF2-40B4-BE49-F238E27FC236}">
                <a16:creationId xmlns:a16="http://schemas.microsoft.com/office/drawing/2014/main" id="{E6EC4B51-B9CC-B9E1-D4CE-1AADE74890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202" y="1481063"/>
            <a:ext cx="2356716" cy="5014627"/>
          </a:xfrm>
          <a:prstGeom prst="rect">
            <a:avLst/>
          </a:prstGeom>
        </p:spPr>
      </p:pic>
      <p:pic>
        <p:nvPicPr>
          <p:cNvPr id="10" name="Picture 9">
            <a:extLst>
              <a:ext uri="{FF2B5EF4-FFF2-40B4-BE49-F238E27FC236}">
                <a16:creationId xmlns:a16="http://schemas.microsoft.com/office/drawing/2014/main" id="{498F2B96-D74F-8996-EA33-3588792089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9400" y="1470605"/>
            <a:ext cx="2365685" cy="5033711"/>
          </a:xfrm>
          <a:prstGeom prst="rect">
            <a:avLst/>
          </a:prstGeom>
        </p:spPr>
      </p:pic>
      <p:pic>
        <p:nvPicPr>
          <p:cNvPr id="11" name="Picture 10">
            <a:extLst>
              <a:ext uri="{FF2B5EF4-FFF2-40B4-BE49-F238E27FC236}">
                <a16:creationId xmlns:a16="http://schemas.microsoft.com/office/drawing/2014/main" id="{83BA1542-4BF5-F280-0801-8F89361528EC}"/>
              </a:ext>
            </a:extLst>
          </p:cNvPr>
          <p:cNvPicPr>
            <a:picLocks noChangeAspect="1"/>
          </p:cNvPicPr>
          <p:nvPr/>
        </p:nvPicPr>
        <p:blipFill>
          <a:blip r:embed="rId4"/>
          <a:stretch>
            <a:fillRect/>
          </a:stretch>
        </p:blipFill>
        <p:spPr>
          <a:xfrm>
            <a:off x="6307029" y="1495878"/>
            <a:ext cx="2337593" cy="4973934"/>
          </a:xfrm>
          <a:prstGeom prst="rect">
            <a:avLst/>
          </a:prstGeom>
        </p:spPr>
      </p:pic>
      <p:pic>
        <p:nvPicPr>
          <p:cNvPr id="12" name="Picture 11">
            <a:extLst>
              <a:ext uri="{FF2B5EF4-FFF2-40B4-BE49-F238E27FC236}">
                <a16:creationId xmlns:a16="http://schemas.microsoft.com/office/drawing/2014/main" id="{FEBD828E-76A8-3BFA-AC46-2D9F517BBA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72232" y="1502673"/>
            <a:ext cx="2191291" cy="5001644"/>
          </a:xfrm>
          <a:prstGeom prst="rect">
            <a:avLst/>
          </a:prstGeom>
        </p:spPr>
      </p:pic>
    </p:spTree>
    <p:extLst>
      <p:ext uri="{BB962C8B-B14F-4D97-AF65-F5344CB8AC3E}">
        <p14:creationId xmlns:p14="http://schemas.microsoft.com/office/powerpoint/2010/main" val="17565386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9">
            <a:extLst>
              <a:ext uri="{FF2B5EF4-FFF2-40B4-BE49-F238E27FC236}">
                <a16:creationId xmlns:a16="http://schemas.microsoft.com/office/drawing/2014/main" id="{F0AED851-54B9-4765-92D2-F0BE443BEC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1">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3">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824"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60480" y="2984992"/>
            <a:ext cx="731521" cy="673460"/>
            <a:chOff x="3940602" y="308034"/>
            <a:chExt cx="2116791" cy="3428999"/>
          </a:xfrm>
          <a:solidFill>
            <a:schemeClr val="accent4"/>
          </a:solidFill>
        </p:grpSpPr>
        <p:sp>
          <p:nvSpPr>
            <p:cNvPr id="17" name="Rectangle 16">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F068893A-D1C3-A2A0-6324-0753E0E762AD}"/>
              </a:ext>
            </a:extLst>
          </p:cNvPr>
          <p:cNvSpPr txBox="1"/>
          <p:nvPr/>
        </p:nvSpPr>
        <p:spPr>
          <a:xfrm>
            <a:off x="6308437" y="1866853"/>
            <a:ext cx="5218545" cy="2554545"/>
          </a:xfrm>
          <a:prstGeom prst="rect">
            <a:avLst/>
          </a:prstGeom>
          <a:noFill/>
        </p:spPr>
        <p:txBody>
          <a:bodyPr wrap="square">
            <a:spAutoFit/>
          </a:bodyPr>
          <a:lstStyle/>
          <a:p>
            <a:pPr marL="0" indent="0" algn="ctr">
              <a:buNone/>
            </a:pPr>
            <a:r>
              <a:rPr lang="en-US" sz="3200" dirty="0"/>
              <a:t>Users get intuitive summaries for their visits and provider’s treatment plans. Highlighting the information, they need effectively / easily. </a:t>
            </a:r>
          </a:p>
        </p:txBody>
      </p:sp>
      <p:sp>
        <p:nvSpPr>
          <p:cNvPr id="4" name="TextBox 3">
            <a:extLst>
              <a:ext uri="{FF2B5EF4-FFF2-40B4-BE49-F238E27FC236}">
                <a16:creationId xmlns:a16="http://schemas.microsoft.com/office/drawing/2014/main" id="{642E4DC5-007B-899E-7273-61BBA4D8BCB7}"/>
              </a:ext>
            </a:extLst>
          </p:cNvPr>
          <p:cNvSpPr txBox="1"/>
          <p:nvPr/>
        </p:nvSpPr>
        <p:spPr>
          <a:xfrm>
            <a:off x="2993692" y="0"/>
            <a:ext cx="7157071" cy="646331"/>
          </a:xfrm>
          <a:prstGeom prst="rect">
            <a:avLst/>
          </a:prstGeom>
          <a:noFill/>
        </p:spPr>
        <p:txBody>
          <a:bodyPr wrap="square">
            <a:spAutoFit/>
          </a:bodyPr>
          <a:lstStyle/>
          <a:p>
            <a:pPr algn="ctr"/>
            <a:r>
              <a:rPr lang="en-US" sz="3600" dirty="0"/>
              <a:t>Patient-friendly Summaries</a:t>
            </a:r>
            <a:endParaRPr lang="en-US" sz="3600" b="1" dirty="0">
              <a:latin typeface="Myriad Pro Light" panose="020B0403030403020204"/>
            </a:endParaRPr>
          </a:p>
        </p:txBody>
      </p:sp>
      <p:pic>
        <p:nvPicPr>
          <p:cNvPr id="2" name="Picture 1">
            <a:extLst>
              <a:ext uri="{FF2B5EF4-FFF2-40B4-BE49-F238E27FC236}">
                <a16:creationId xmlns:a16="http://schemas.microsoft.com/office/drawing/2014/main" id="{71F554CE-4BC3-2F61-ED30-2A87C59804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006" y="629609"/>
            <a:ext cx="2435066" cy="6131410"/>
          </a:xfrm>
          <a:prstGeom prst="rect">
            <a:avLst/>
          </a:prstGeom>
        </p:spPr>
      </p:pic>
      <p:pic>
        <p:nvPicPr>
          <p:cNvPr id="3" name="Picture 2">
            <a:extLst>
              <a:ext uri="{FF2B5EF4-FFF2-40B4-BE49-F238E27FC236}">
                <a16:creationId xmlns:a16="http://schemas.microsoft.com/office/drawing/2014/main" id="{0B8045BD-FAF5-DD85-7CE6-3A5A58E47A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4172" y="643026"/>
            <a:ext cx="2419392" cy="6099519"/>
          </a:xfrm>
          <a:prstGeom prst="rect">
            <a:avLst/>
          </a:prstGeom>
        </p:spPr>
      </p:pic>
    </p:spTree>
    <p:extLst>
      <p:ext uri="{BB962C8B-B14F-4D97-AF65-F5344CB8AC3E}">
        <p14:creationId xmlns:p14="http://schemas.microsoft.com/office/powerpoint/2010/main" val="4228702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9">
            <a:extLst>
              <a:ext uri="{FF2B5EF4-FFF2-40B4-BE49-F238E27FC236}">
                <a16:creationId xmlns:a16="http://schemas.microsoft.com/office/drawing/2014/main" id="{F0AED851-54B9-4765-92D2-F0BE443BEC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1">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3">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824"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60480" y="2984992"/>
            <a:ext cx="731521" cy="673460"/>
            <a:chOff x="3940602" y="308034"/>
            <a:chExt cx="2116791" cy="3428999"/>
          </a:xfrm>
          <a:solidFill>
            <a:schemeClr val="accent4"/>
          </a:solidFill>
        </p:grpSpPr>
        <p:sp>
          <p:nvSpPr>
            <p:cNvPr id="17" name="Rectangle 16">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642E4DC5-007B-899E-7273-61BBA4D8BCB7}"/>
              </a:ext>
            </a:extLst>
          </p:cNvPr>
          <p:cNvSpPr txBox="1"/>
          <p:nvPr/>
        </p:nvSpPr>
        <p:spPr>
          <a:xfrm>
            <a:off x="2721915" y="0"/>
            <a:ext cx="7157071" cy="646331"/>
          </a:xfrm>
          <a:prstGeom prst="rect">
            <a:avLst/>
          </a:prstGeom>
          <a:noFill/>
        </p:spPr>
        <p:txBody>
          <a:bodyPr wrap="square">
            <a:spAutoFit/>
          </a:bodyPr>
          <a:lstStyle/>
          <a:p>
            <a:pPr algn="ctr"/>
            <a:r>
              <a:rPr lang="en-US" sz="3600" dirty="0"/>
              <a:t>Lab Result Insights</a:t>
            </a:r>
            <a:endParaRPr lang="en-US" sz="3600" b="1" dirty="0">
              <a:latin typeface="Myriad Pro Light" panose="020B0403030403020204"/>
            </a:endParaRPr>
          </a:p>
        </p:txBody>
      </p:sp>
      <p:pic>
        <p:nvPicPr>
          <p:cNvPr id="5" name="Picture 4">
            <a:extLst>
              <a:ext uri="{FF2B5EF4-FFF2-40B4-BE49-F238E27FC236}">
                <a16:creationId xmlns:a16="http://schemas.microsoft.com/office/drawing/2014/main" id="{03F7FD21-1E9D-0CBA-6FD2-490524D715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3582" y="628073"/>
            <a:ext cx="2850235" cy="6064740"/>
          </a:xfrm>
          <a:prstGeom prst="rect">
            <a:avLst/>
          </a:prstGeom>
        </p:spPr>
      </p:pic>
      <p:sp>
        <p:nvSpPr>
          <p:cNvPr id="7" name="TextBox 6">
            <a:extLst>
              <a:ext uri="{FF2B5EF4-FFF2-40B4-BE49-F238E27FC236}">
                <a16:creationId xmlns:a16="http://schemas.microsoft.com/office/drawing/2014/main" id="{64E3D692-E6FE-1CC1-D051-90EB7B898F49}"/>
              </a:ext>
            </a:extLst>
          </p:cNvPr>
          <p:cNvSpPr txBox="1"/>
          <p:nvPr/>
        </p:nvSpPr>
        <p:spPr>
          <a:xfrm>
            <a:off x="6511636" y="1386392"/>
            <a:ext cx="4959928" cy="4401205"/>
          </a:xfrm>
          <a:prstGeom prst="rect">
            <a:avLst/>
          </a:prstGeom>
          <a:noFill/>
        </p:spPr>
        <p:txBody>
          <a:bodyPr wrap="square" rtlCol="0">
            <a:spAutoFit/>
          </a:bodyPr>
          <a:lstStyle/>
          <a:p>
            <a:pPr marL="0" indent="0">
              <a:buNone/>
            </a:pPr>
            <a:r>
              <a:rPr lang="en-US" sz="2800" dirty="0"/>
              <a:t>Leap reduces the information-overload in lab results by providing insights of trends seen in a patient’s result history.</a:t>
            </a:r>
          </a:p>
          <a:p>
            <a:pPr marL="0" indent="0">
              <a:buNone/>
            </a:pPr>
            <a:r>
              <a:rPr lang="en-US" sz="2800" dirty="0"/>
              <a:t> </a:t>
            </a:r>
          </a:p>
          <a:p>
            <a:pPr marL="0" indent="0">
              <a:buNone/>
            </a:pPr>
            <a:r>
              <a:rPr lang="en-US" sz="2800" dirty="0"/>
              <a:t>It has smart education material and lifestyle recommendations to help patients see improvements in their overall health. </a:t>
            </a:r>
          </a:p>
        </p:txBody>
      </p:sp>
    </p:spTree>
    <p:extLst>
      <p:ext uri="{BB962C8B-B14F-4D97-AF65-F5344CB8AC3E}">
        <p14:creationId xmlns:p14="http://schemas.microsoft.com/office/powerpoint/2010/main" val="26355803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9">
            <a:extLst>
              <a:ext uri="{FF2B5EF4-FFF2-40B4-BE49-F238E27FC236}">
                <a16:creationId xmlns:a16="http://schemas.microsoft.com/office/drawing/2014/main" id="{F0AED851-54B9-4765-92D2-F0BE443BEC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1">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3">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824"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60480" y="2984992"/>
            <a:ext cx="731521" cy="673460"/>
            <a:chOff x="3940602" y="308034"/>
            <a:chExt cx="2116791" cy="3428999"/>
          </a:xfrm>
          <a:solidFill>
            <a:schemeClr val="accent4"/>
          </a:solidFill>
        </p:grpSpPr>
        <p:sp>
          <p:nvSpPr>
            <p:cNvPr id="17" name="Rectangle 16">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642E4DC5-007B-899E-7273-61BBA4D8BCB7}"/>
              </a:ext>
            </a:extLst>
          </p:cNvPr>
          <p:cNvSpPr txBox="1"/>
          <p:nvPr/>
        </p:nvSpPr>
        <p:spPr>
          <a:xfrm>
            <a:off x="2023175" y="69011"/>
            <a:ext cx="8587315" cy="646331"/>
          </a:xfrm>
          <a:prstGeom prst="rect">
            <a:avLst/>
          </a:prstGeom>
          <a:noFill/>
        </p:spPr>
        <p:txBody>
          <a:bodyPr wrap="square">
            <a:spAutoFit/>
          </a:bodyPr>
          <a:lstStyle/>
          <a:p>
            <a:pPr algn="ctr"/>
            <a:r>
              <a:rPr lang="en-US" sz="3600" dirty="0"/>
              <a:t>Medication Adherence &amp; Refill Management</a:t>
            </a:r>
            <a:endParaRPr lang="en-US" sz="3600" b="1" dirty="0">
              <a:latin typeface="Myriad Pro Light" panose="020B0403030403020204"/>
            </a:endParaRPr>
          </a:p>
        </p:txBody>
      </p:sp>
      <p:pic>
        <p:nvPicPr>
          <p:cNvPr id="2" name="Picture 1">
            <a:extLst>
              <a:ext uri="{FF2B5EF4-FFF2-40B4-BE49-F238E27FC236}">
                <a16:creationId xmlns:a16="http://schemas.microsoft.com/office/drawing/2014/main" id="{C63CAAD3-B438-F710-7ACC-52BD3056DD6B}"/>
              </a:ext>
            </a:extLst>
          </p:cNvPr>
          <p:cNvPicPr/>
          <p:nvPr/>
        </p:nvPicPr>
        <p:blipFill>
          <a:blip r:embed="rId2"/>
          <a:stretch>
            <a:fillRect/>
          </a:stretch>
        </p:blipFill>
        <p:spPr>
          <a:xfrm>
            <a:off x="672027" y="949354"/>
            <a:ext cx="2778537" cy="5425566"/>
          </a:xfrm>
          <a:prstGeom prst="rect">
            <a:avLst/>
          </a:prstGeom>
        </p:spPr>
      </p:pic>
      <p:pic>
        <p:nvPicPr>
          <p:cNvPr id="3" name="Picture 2">
            <a:extLst>
              <a:ext uri="{FF2B5EF4-FFF2-40B4-BE49-F238E27FC236}">
                <a16:creationId xmlns:a16="http://schemas.microsoft.com/office/drawing/2014/main" id="{6F0183BE-D3AC-D02F-43C7-640D0B9B21BF}"/>
              </a:ext>
            </a:extLst>
          </p:cNvPr>
          <p:cNvPicPr/>
          <p:nvPr/>
        </p:nvPicPr>
        <p:blipFill rotWithShape="1">
          <a:blip r:embed="rId3"/>
          <a:srcRect l="53509"/>
          <a:stretch/>
        </p:blipFill>
        <p:spPr>
          <a:xfrm>
            <a:off x="3677659" y="957127"/>
            <a:ext cx="2749020" cy="5426420"/>
          </a:xfrm>
          <a:prstGeom prst="rect">
            <a:avLst/>
          </a:prstGeom>
        </p:spPr>
      </p:pic>
      <p:sp>
        <p:nvSpPr>
          <p:cNvPr id="8" name="TextBox 7">
            <a:extLst>
              <a:ext uri="{FF2B5EF4-FFF2-40B4-BE49-F238E27FC236}">
                <a16:creationId xmlns:a16="http://schemas.microsoft.com/office/drawing/2014/main" id="{CC7D5DD5-B458-3165-D574-6BE9D483016E}"/>
              </a:ext>
            </a:extLst>
          </p:cNvPr>
          <p:cNvSpPr txBox="1"/>
          <p:nvPr/>
        </p:nvSpPr>
        <p:spPr>
          <a:xfrm>
            <a:off x="7085163" y="1613733"/>
            <a:ext cx="4689894" cy="3785652"/>
          </a:xfrm>
          <a:prstGeom prst="rect">
            <a:avLst/>
          </a:prstGeom>
          <a:noFill/>
        </p:spPr>
        <p:txBody>
          <a:bodyPr wrap="square">
            <a:spAutoFit/>
          </a:bodyPr>
          <a:lstStyle/>
          <a:p>
            <a:pPr marL="0" indent="0">
              <a:buNone/>
            </a:pPr>
            <a:r>
              <a:rPr lang="en-US" sz="2400" dirty="0"/>
              <a:t>Patients can log and set reminders for their medications. They will also get notifications to help them stay consistent. </a:t>
            </a:r>
          </a:p>
          <a:p>
            <a:pPr marL="0" indent="0">
              <a:buNone/>
            </a:pPr>
            <a:endParaRPr lang="en-US" sz="2400" dirty="0"/>
          </a:p>
          <a:p>
            <a:pPr marL="0" indent="0">
              <a:buNone/>
            </a:pPr>
            <a:r>
              <a:rPr lang="en-US" sz="2400" dirty="0"/>
              <a:t>Leap’s smart recommendations remind patients before their medication runs out and allows them to order / request </a:t>
            </a:r>
          </a:p>
          <a:p>
            <a:pPr marL="0" indent="0">
              <a:buNone/>
            </a:pPr>
            <a:r>
              <a:rPr lang="en-US" sz="2400" dirty="0"/>
              <a:t>refills from within the app.</a:t>
            </a:r>
          </a:p>
        </p:txBody>
      </p:sp>
    </p:spTree>
    <p:extLst>
      <p:ext uri="{BB962C8B-B14F-4D97-AF65-F5344CB8AC3E}">
        <p14:creationId xmlns:p14="http://schemas.microsoft.com/office/powerpoint/2010/main" val="32871242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9">
            <a:extLst>
              <a:ext uri="{FF2B5EF4-FFF2-40B4-BE49-F238E27FC236}">
                <a16:creationId xmlns:a16="http://schemas.microsoft.com/office/drawing/2014/main" id="{F0AED851-54B9-4765-92D2-F0BE443BEC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1">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3">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824"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60480" y="2984992"/>
            <a:ext cx="731521" cy="673460"/>
            <a:chOff x="3940602" y="308034"/>
            <a:chExt cx="2116791" cy="3428999"/>
          </a:xfrm>
          <a:solidFill>
            <a:schemeClr val="accent4"/>
          </a:solidFill>
        </p:grpSpPr>
        <p:sp>
          <p:nvSpPr>
            <p:cNvPr id="17" name="Rectangle 16">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642E4DC5-007B-899E-7273-61BBA4D8BCB7}"/>
              </a:ext>
            </a:extLst>
          </p:cNvPr>
          <p:cNvSpPr txBox="1"/>
          <p:nvPr/>
        </p:nvSpPr>
        <p:spPr>
          <a:xfrm>
            <a:off x="2023175" y="69011"/>
            <a:ext cx="8587315" cy="646331"/>
          </a:xfrm>
          <a:prstGeom prst="rect">
            <a:avLst/>
          </a:prstGeom>
          <a:noFill/>
        </p:spPr>
        <p:txBody>
          <a:bodyPr wrap="square">
            <a:spAutoFit/>
          </a:bodyPr>
          <a:lstStyle/>
          <a:p>
            <a:pPr algn="ctr"/>
            <a:r>
              <a:rPr lang="en-US" sz="3600" dirty="0"/>
              <a:t>Patient Generated Health Data Sharing</a:t>
            </a:r>
            <a:endParaRPr lang="en-US" sz="3600" b="1" dirty="0">
              <a:latin typeface="Myriad Pro Light" panose="020B0403030403020204"/>
            </a:endParaRPr>
          </a:p>
        </p:txBody>
      </p:sp>
      <p:pic>
        <p:nvPicPr>
          <p:cNvPr id="5" name="Picture 4">
            <a:extLst>
              <a:ext uri="{FF2B5EF4-FFF2-40B4-BE49-F238E27FC236}">
                <a16:creationId xmlns:a16="http://schemas.microsoft.com/office/drawing/2014/main" id="{BD507475-8472-7079-6C59-D81B4BE031C4}"/>
              </a:ext>
            </a:extLst>
          </p:cNvPr>
          <p:cNvPicPr>
            <a:picLocks noChangeAspect="1"/>
          </p:cNvPicPr>
          <p:nvPr/>
        </p:nvPicPr>
        <p:blipFill>
          <a:blip r:embed="rId2"/>
          <a:stretch>
            <a:fillRect/>
          </a:stretch>
        </p:blipFill>
        <p:spPr>
          <a:xfrm>
            <a:off x="262340" y="1015640"/>
            <a:ext cx="2397069" cy="5100488"/>
          </a:xfrm>
          <a:prstGeom prst="rect">
            <a:avLst/>
          </a:prstGeom>
        </p:spPr>
      </p:pic>
      <p:pic>
        <p:nvPicPr>
          <p:cNvPr id="6" name="Picture 5">
            <a:extLst>
              <a:ext uri="{FF2B5EF4-FFF2-40B4-BE49-F238E27FC236}">
                <a16:creationId xmlns:a16="http://schemas.microsoft.com/office/drawing/2014/main" id="{20170710-FC4A-AAAE-C558-B152C00870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5162" y="1032894"/>
            <a:ext cx="2388960" cy="5083234"/>
          </a:xfrm>
          <a:prstGeom prst="rect">
            <a:avLst/>
          </a:prstGeom>
        </p:spPr>
      </p:pic>
      <p:pic>
        <p:nvPicPr>
          <p:cNvPr id="7" name="Picture 6">
            <a:extLst>
              <a:ext uri="{FF2B5EF4-FFF2-40B4-BE49-F238E27FC236}">
                <a16:creationId xmlns:a16="http://schemas.microsoft.com/office/drawing/2014/main" id="{A5D1DC44-CA0A-27DC-7035-04F3143B7C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5195" y="1032893"/>
            <a:ext cx="2376797" cy="5057356"/>
          </a:xfrm>
          <a:prstGeom prst="rect">
            <a:avLst/>
          </a:prstGeom>
        </p:spPr>
      </p:pic>
      <p:sp>
        <p:nvSpPr>
          <p:cNvPr id="10" name="TextBox 9">
            <a:extLst>
              <a:ext uri="{FF2B5EF4-FFF2-40B4-BE49-F238E27FC236}">
                <a16:creationId xmlns:a16="http://schemas.microsoft.com/office/drawing/2014/main" id="{4FFAF9EC-28F7-7590-FCAB-2FCE72B6BD08}"/>
              </a:ext>
            </a:extLst>
          </p:cNvPr>
          <p:cNvSpPr txBox="1"/>
          <p:nvPr/>
        </p:nvSpPr>
        <p:spPr>
          <a:xfrm>
            <a:off x="7599871" y="1372670"/>
            <a:ext cx="4347714" cy="4708981"/>
          </a:xfrm>
          <a:prstGeom prst="rect">
            <a:avLst/>
          </a:prstGeom>
          <a:noFill/>
        </p:spPr>
        <p:txBody>
          <a:bodyPr wrap="square">
            <a:spAutoFit/>
          </a:bodyPr>
          <a:lstStyle/>
          <a:p>
            <a:pPr marL="0" indent="0">
              <a:buNone/>
            </a:pPr>
            <a:r>
              <a:rPr lang="en-US" sz="3000" dirty="0"/>
              <a:t>Patients will be able to connect their wearable devices like Apple Watch and Fitbit to monitor their vitals.</a:t>
            </a:r>
          </a:p>
          <a:p>
            <a:pPr marL="0" indent="0">
              <a:buNone/>
            </a:pPr>
            <a:endParaRPr lang="en-US" sz="3000" dirty="0"/>
          </a:p>
          <a:p>
            <a:pPr marL="0" indent="0">
              <a:buNone/>
            </a:pPr>
            <a:r>
              <a:rPr lang="en-US" sz="3000" dirty="0"/>
              <a:t>Patient will be able to share this data with their practice and synced with the provider dashboard.</a:t>
            </a:r>
          </a:p>
        </p:txBody>
      </p:sp>
    </p:spTree>
    <p:extLst>
      <p:ext uri="{BB962C8B-B14F-4D97-AF65-F5344CB8AC3E}">
        <p14:creationId xmlns:p14="http://schemas.microsoft.com/office/powerpoint/2010/main" val="6196109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9">
            <a:extLst>
              <a:ext uri="{FF2B5EF4-FFF2-40B4-BE49-F238E27FC236}">
                <a16:creationId xmlns:a16="http://schemas.microsoft.com/office/drawing/2014/main" id="{F0AED851-54B9-4765-92D2-F0BE443BEC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1">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3">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824"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60480" y="2984992"/>
            <a:ext cx="731521" cy="673460"/>
            <a:chOff x="3940602" y="308034"/>
            <a:chExt cx="2116791" cy="3428999"/>
          </a:xfrm>
          <a:solidFill>
            <a:schemeClr val="accent4"/>
          </a:solidFill>
        </p:grpSpPr>
        <p:sp>
          <p:nvSpPr>
            <p:cNvPr id="17" name="Rectangle 16">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642E4DC5-007B-899E-7273-61BBA4D8BCB7}"/>
              </a:ext>
            </a:extLst>
          </p:cNvPr>
          <p:cNvSpPr txBox="1"/>
          <p:nvPr/>
        </p:nvSpPr>
        <p:spPr>
          <a:xfrm>
            <a:off x="2023175" y="69011"/>
            <a:ext cx="8587315" cy="646331"/>
          </a:xfrm>
          <a:prstGeom prst="rect">
            <a:avLst/>
          </a:prstGeom>
          <a:noFill/>
        </p:spPr>
        <p:txBody>
          <a:bodyPr wrap="square">
            <a:spAutoFit/>
          </a:bodyPr>
          <a:lstStyle/>
          <a:p>
            <a:pPr algn="ctr"/>
            <a:r>
              <a:rPr lang="en-US" sz="3600" dirty="0"/>
              <a:t>Smart Secure Messaging</a:t>
            </a:r>
            <a:endParaRPr lang="en-US" sz="3600" b="1" dirty="0">
              <a:latin typeface="Myriad Pro Light" panose="020B0403030403020204"/>
            </a:endParaRPr>
          </a:p>
        </p:txBody>
      </p:sp>
      <p:sp>
        <p:nvSpPr>
          <p:cNvPr id="10" name="TextBox 9">
            <a:extLst>
              <a:ext uri="{FF2B5EF4-FFF2-40B4-BE49-F238E27FC236}">
                <a16:creationId xmlns:a16="http://schemas.microsoft.com/office/drawing/2014/main" id="{4FFAF9EC-28F7-7590-FCAB-2FCE72B6BD08}"/>
              </a:ext>
            </a:extLst>
          </p:cNvPr>
          <p:cNvSpPr txBox="1"/>
          <p:nvPr/>
        </p:nvSpPr>
        <p:spPr>
          <a:xfrm>
            <a:off x="7694292" y="1611208"/>
            <a:ext cx="3551833" cy="3108543"/>
          </a:xfrm>
          <a:prstGeom prst="rect">
            <a:avLst/>
          </a:prstGeom>
          <a:noFill/>
        </p:spPr>
        <p:txBody>
          <a:bodyPr wrap="square">
            <a:spAutoFit/>
          </a:bodyPr>
          <a:lstStyle/>
          <a:p>
            <a:pPr marL="0" indent="0">
              <a:buNone/>
            </a:pPr>
            <a:r>
              <a:rPr lang="en-US" sz="2800" dirty="0"/>
              <a:t>Through smart routing patients will be able to message between their Care-Team for efficient and effective healthcare </a:t>
            </a:r>
          </a:p>
          <a:p>
            <a:pPr marL="0" indent="0">
              <a:buNone/>
            </a:pPr>
            <a:r>
              <a:rPr lang="en-US" sz="2800" dirty="0"/>
              <a:t>service delivery .</a:t>
            </a:r>
          </a:p>
        </p:txBody>
      </p:sp>
      <p:pic>
        <p:nvPicPr>
          <p:cNvPr id="2" name="Picture 1">
            <a:extLst>
              <a:ext uri="{FF2B5EF4-FFF2-40B4-BE49-F238E27FC236}">
                <a16:creationId xmlns:a16="http://schemas.microsoft.com/office/drawing/2014/main" id="{80EFAE51-CC3E-1CCF-5F73-F4D375605006}"/>
              </a:ext>
            </a:extLst>
          </p:cNvPr>
          <p:cNvPicPr>
            <a:picLocks noChangeAspect="1"/>
          </p:cNvPicPr>
          <p:nvPr/>
        </p:nvPicPr>
        <p:blipFill>
          <a:blip r:embed="rId2"/>
          <a:stretch>
            <a:fillRect/>
          </a:stretch>
        </p:blipFill>
        <p:spPr>
          <a:xfrm>
            <a:off x="259433" y="946718"/>
            <a:ext cx="2271332" cy="4832948"/>
          </a:xfrm>
          <a:prstGeom prst="rect">
            <a:avLst/>
          </a:prstGeom>
        </p:spPr>
      </p:pic>
      <p:pic>
        <p:nvPicPr>
          <p:cNvPr id="3" name="Picture 2">
            <a:extLst>
              <a:ext uri="{FF2B5EF4-FFF2-40B4-BE49-F238E27FC236}">
                <a16:creationId xmlns:a16="http://schemas.microsoft.com/office/drawing/2014/main" id="{CA2C340A-A88F-7CFE-BBFA-2CCC23B0CF66}"/>
              </a:ext>
            </a:extLst>
          </p:cNvPr>
          <p:cNvPicPr>
            <a:picLocks noChangeAspect="1"/>
          </p:cNvPicPr>
          <p:nvPr/>
        </p:nvPicPr>
        <p:blipFill>
          <a:blip r:embed="rId3"/>
          <a:stretch>
            <a:fillRect/>
          </a:stretch>
        </p:blipFill>
        <p:spPr>
          <a:xfrm>
            <a:off x="2686484" y="974426"/>
            <a:ext cx="2272413" cy="4835247"/>
          </a:xfrm>
          <a:prstGeom prst="rect">
            <a:avLst/>
          </a:prstGeom>
        </p:spPr>
      </p:pic>
      <p:pic>
        <p:nvPicPr>
          <p:cNvPr id="8" name="Picture 7">
            <a:extLst>
              <a:ext uri="{FF2B5EF4-FFF2-40B4-BE49-F238E27FC236}">
                <a16:creationId xmlns:a16="http://schemas.microsoft.com/office/drawing/2014/main" id="{14DD8195-0623-9397-322A-2F75C9AF9A42}"/>
              </a:ext>
            </a:extLst>
          </p:cNvPr>
          <p:cNvPicPr>
            <a:picLocks noChangeAspect="1"/>
          </p:cNvPicPr>
          <p:nvPr/>
        </p:nvPicPr>
        <p:blipFill>
          <a:blip r:embed="rId4"/>
          <a:stretch>
            <a:fillRect/>
          </a:stretch>
        </p:blipFill>
        <p:spPr>
          <a:xfrm>
            <a:off x="5132010" y="983664"/>
            <a:ext cx="2272412" cy="4835245"/>
          </a:xfrm>
          <a:prstGeom prst="rect">
            <a:avLst/>
          </a:prstGeom>
        </p:spPr>
      </p:pic>
    </p:spTree>
    <p:extLst>
      <p:ext uri="{BB962C8B-B14F-4D97-AF65-F5344CB8AC3E}">
        <p14:creationId xmlns:p14="http://schemas.microsoft.com/office/powerpoint/2010/main" val="3375029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9">
            <a:extLst>
              <a:ext uri="{FF2B5EF4-FFF2-40B4-BE49-F238E27FC236}">
                <a16:creationId xmlns:a16="http://schemas.microsoft.com/office/drawing/2014/main" id="{F0AED851-54B9-4765-92D2-F0BE443BEC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1">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3">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824"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60480" y="2984992"/>
            <a:ext cx="731521" cy="673460"/>
            <a:chOff x="3940602" y="308034"/>
            <a:chExt cx="2116791" cy="3428999"/>
          </a:xfrm>
          <a:solidFill>
            <a:schemeClr val="accent4"/>
          </a:solidFill>
        </p:grpSpPr>
        <p:sp>
          <p:nvSpPr>
            <p:cNvPr id="17" name="Rectangle 16">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642E4DC5-007B-899E-7273-61BBA4D8BCB7}"/>
              </a:ext>
            </a:extLst>
          </p:cNvPr>
          <p:cNvSpPr txBox="1"/>
          <p:nvPr/>
        </p:nvSpPr>
        <p:spPr>
          <a:xfrm>
            <a:off x="2023175" y="69011"/>
            <a:ext cx="8587315" cy="646331"/>
          </a:xfrm>
          <a:prstGeom prst="rect">
            <a:avLst/>
          </a:prstGeom>
          <a:noFill/>
        </p:spPr>
        <p:txBody>
          <a:bodyPr wrap="square">
            <a:spAutoFit/>
          </a:bodyPr>
          <a:lstStyle/>
          <a:p>
            <a:pPr algn="ctr"/>
            <a:r>
              <a:rPr lang="en-US" sz="3600" dirty="0"/>
              <a:t>Enhanced Patient Engagement</a:t>
            </a:r>
            <a:endParaRPr lang="en-US" sz="3600" b="1" dirty="0">
              <a:latin typeface="Myriad Pro Light" panose="020B0403030403020204"/>
            </a:endParaRPr>
          </a:p>
        </p:txBody>
      </p:sp>
      <p:pic>
        <p:nvPicPr>
          <p:cNvPr id="5" name="Picture 4">
            <a:extLst>
              <a:ext uri="{FF2B5EF4-FFF2-40B4-BE49-F238E27FC236}">
                <a16:creationId xmlns:a16="http://schemas.microsoft.com/office/drawing/2014/main" id="{50BDD4E7-3EBE-89D7-5B97-7D6640D0ED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0894" y="786936"/>
            <a:ext cx="2756321" cy="5864908"/>
          </a:xfrm>
          <a:prstGeom prst="rect">
            <a:avLst/>
          </a:prstGeom>
        </p:spPr>
      </p:pic>
      <p:pic>
        <p:nvPicPr>
          <p:cNvPr id="6" name="Picture 5">
            <a:extLst>
              <a:ext uri="{FF2B5EF4-FFF2-40B4-BE49-F238E27FC236}">
                <a16:creationId xmlns:a16="http://schemas.microsoft.com/office/drawing/2014/main" id="{CBC1FD8D-8283-C52D-9596-AAC7019C75F0}"/>
              </a:ext>
            </a:extLst>
          </p:cNvPr>
          <p:cNvPicPr/>
          <p:nvPr/>
        </p:nvPicPr>
        <p:blipFill>
          <a:blip r:embed="rId3"/>
          <a:stretch>
            <a:fillRect/>
          </a:stretch>
        </p:blipFill>
        <p:spPr>
          <a:xfrm>
            <a:off x="4029757" y="771862"/>
            <a:ext cx="2681593" cy="5870478"/>
          </a:xfrm>
          <a:prstGeom prst="rect">
            <a:avLst/>
          </a:prstGeom>
        </p:spPr>
      </p:pic>
      <p:sp>
        <p:nvSpPr>
          <p:cNvPr id="9" name="TextBox 8">
            <a:extLst>
              <a:ext uri="{FF2B5EF4-FFF2-40B4-BE49-F238E27FC236}">
                <a16:creationId xmlns:a16="http://schemas.microsoft.com/office/drawing/2014/main" id="{E168F499-614E-FD04-107E-18EAA0C54EEF}"/>
              </a:ext>
            </a:extLst>
          </p:cNvPr>
          <p:cNvSpPr txBox="1"/>
          <p:nvPr/>
        </p:nvSpPr>
        <p:spPr>
          <a:xfrm>
            <a:off x="7623844" y="1926908"/>
            <a:ext cx="3597435" cy="3046988"/>
          </a:xfrm>
          <a:prstGeom prst="rect">
            <a:avLst/>
          </a:prstGeom>
          <a:noFill/>
        </p:spPr>
        <p:txBody>
          <a:bodyPr wrap="square">
            <a:spAutoFit/>
          </a:bodyPr>
          <a:lstStyle/>
          <a:p>
            <a:pPr marL="0" indent="0">
              <a:buNone/>
            </a:pPr>
            <a:r>
              <a:rPr lang="en-US" sz="3200" dirty="0"/>
              <a:t>Through app notifications</a:t>
            </a:r>
          </a:p>
          <a:p>
            <a:pPr marL="0" indent="0">
              <a:buNone/>
            </a:pPr>
            <a:r>
              <a:rPr lang="en-US" sz="3200" dirty="0"/>
              <a:t>Patients can get alerts about their appointments, refills, labs etc. </a:t>
            </a:r>
          </a:p>
        </p:txBody>
      </p:sp>
    </p:spTree>
    <p:extLst>
      <p:ext uri="{BB962C8B-B14F-4D97-AF65-F5344CB8AC3E}">
        <p14:creationId xmlns:p14="http://schemas.microsoft.com/office/powerpoint/2010/main" val="13949394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9">
            <a:extLst>
              <a:ext uri="{FF2B5EF4-FFF2-40B4-BE49-F238E27FC236}">
                <a16:creationId xmlns:a16="http://schemas.microsoft.com/office/drawing/2014/main" id="{F0AED851-54B9-4765-92D2-F0BE443BEC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1">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3">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824"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60480" y="2984992"/>
            <a:ext cx="731521" cy="673460"/>
            <a:chOff x="3940602" y="308034"/>
            <a:chExt cx="2116791" cy="3428999"/>
          </a:xfrm>
          <a:solidFill>
            <a:schemeClr val="accent4"/>
          </a:solidFill>
        </p:grpSpPr>
        <p:sp>
          <p:nvSpPr>
            <p:cNvPr id="17" name="Rectangle 16">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642E4DC5-007B-899E-7273-61BBA4D8BCB7}"/>
              </a:ext>
            </a:extLst>
          </p:cNvPr>
          <p:cNvSpPr txBox="1"/>
          <p:nvPr/>
        </p:nvSpPr>
        <p:spPr>
          <a:xfrm>
            <a:off x="2023175" y="69011"/>
            <a:ext cx="8587315" cy="646331"/>
          </a:xfrm>
          <a:prstGeom prst="rect">
            <a:avLst/>
          </a:prstGeom>
          <a:noFill/>
        </p:spPr>
        <p:txBody>
          <a:bodyPr wrap="square">
            <a:spAutoFit/>
          </a:bodyPr>
          <a:lstStyle/>
          <a:p>
            <a:pPr algn="ctr"/>
            <a:r>
              <a:rPr lang="en-US" sz="3600" dirty="0"/>
              <a:t>Sharing Health Records</a:t>
            </a:r>
            <a:endParaRPr lang="en-US" sz="3600" b="1" dirty="0">
              <a:latin typeface="Myriad Pro Light" panose="020B0403030403020204"/>
            </a:endParaRPr>
          </a:p>
        </p:txBody>
      </p:sp>
      <p:pic>
        <p:nvPicPr>
          <p:cNvPr id="2" name="Picture 1">
            <a:extLst>
              <a:ext uri="{FF2B5EF4-FFF2-40B4-BE49-F238E27FC236}">
                <a16:creationId xmlns:a16="http://schemas.microsoft.com/office/drawing/2014/main" id="{8181A464-2C5F-D687-1D86-5450AD5D7FA0}"/>
              </a:ext>
            </a:extLst>
          </p:cNvPr>
          <p:cNvPicPr>
            <a:picLocks noChangeAspect="1"/>
          </p:cNvPicPr>
          <p:nvPr/>
        </p:nvPicPr>
        <p:blipFill>
          <a:blip r:embed="rId2"/>
          <a:stretch>
            <a:fillRect/>
          </a:stretch>
        </p:blipFill>
        <p:spPr>
          <a:xfrm>
            <a:off x="607370" y="1521289"/>
            <a:ext cx="2562707" cy="5095171"/>
          </a:xfrm>
          <a:prstGeom prst="rect">
            <a:avLst/>
          </a:prstGeom>
        </p:spPr>
      </p:pic>
      <p:pic>
        <p:nvPicPr>
          <p:cNvPr id="3" name="Picture 2">
            <a:extLst>
              <a:ext uri="{FF2B5EF4-FFF2-40B4-BE49-F238E27FC236}">
                <a16:creationId xmlns:a16="http://schemas.microsoft.com/office/drawing/2014/main" id="{581A97E9-3419-4540-F99A-B7AA36175E25}"/>
              </a:ext>
            </a:extLst>
          </p:cNvPr>
          <p:cNvPicPr/>
          <p:nvPr/>
        </p:nvPicPr>
        <p:blipFill rotWithShape="1">
          <a:blip r:embed="rId3"/>
          <a:srcRect l="53509"/>
          <a:stretch/>
        </p:blipFill>
        <p:spPr>
          <a:xfrm>
            <a:off x="3398216" y="1519412"/>
            <a:ext cx="2554010" cy="5097047"/>
          </a:xfrm>
          <a:prstGeom prst="rect">
            <a:avLst/>
          </a:prstGeom>
        </p:spPr>
      </p:pic>
      <p:pic>
        <p:nvPicPr>
          <p:cNvPr id="7" name="Picture 6">
            <a:extLst>
              <a:ext uri="{FF2B5EF4-FFF2-40B4-BE49-F238E27FC236}">
                <a16:creationId xmlns:a16="http://schemas.microsoft.com/office/drawing/2014/main" id="{A0E58FE5-4D11-12D2-3C0D-F51C91A74635}"/>
              </a:ext>
            </a:extLst>
          </p:cNvPr>
          <p:cNvPicPr>
            <a:picLocks noChangeAspect="1"/>
          </p:cNvPicPr>
          <p:nvPr/>
        </p:nvPicPr>
        <p:blipFill>
          <a:blip r:embed="rId4"/>
          <a:stretch>
            <a:fillRect/>
          </a:stretch>
        </p:blipFill>
        <p:spPr>
          <a:xfrm>
            <a:off x="6130889" y="1545292"/>
            <a:ext cx="2486899" cy="5087594"/>
          </a:xfrm>
          <a:prstGeom prst="rect">
            <a:avLst/>
          </a:prstGeom>
        </p:spPr>
      </p:pic>
      <p:pic>
        <p:nvPicPr>
          <p:cNvPr id="8" name="Picture 7">
            <a:extLst>
              <a:ext uri="{FF2B5EF4-FFF2-40B4-BE49-F238E27FC236}">
                <a16:creationId xmlns:a16="http://schemas.microsoft.com/office/drawing/2014/main" id="{E037CDDF-9BDF-84B3-C966-08F20816D8C6}"/>
              </a:ext>
            </a:extLst>
          </p:cNvPr>
          <p:cNvPicPr>
            <a:picLocks noChangeAspect="1"/>
          </p:cNvPicPr>
          <p:nvPr/>
        </p:nvPicPr>
        <p:blipFill>
          <a:blip r:embed="rId5"/>
          <a:stretch>
            <a:fillRect/>
          </a:stretch>
        </p:blipFill>
        <p:spPr>
          <a:xfrm>
            <a:off x="8811437" y="1545553"/>
            <a:ext cx="2437408" cy="5101603"/>
          </a:xfrm>
          <a:prstGeom prst="rect">
            <a:avLst/>
          </a:prstGeom>
        </p:spPr>
      </p:pic>
      <p:sp>
        <p:nvSpPr>
          <p:cNvPr id="11" name="TextBox 10">
            <a:extLst>
              <a:ext uri="{FF2B5EF4-FFF2-40B4-BE49-F238E27FC236}">
                <a16:creationId xmlns:a16="http://schemas.microsoft.com/office/drawing/2014/main" id="{62A5488E-43B6-895D-3843-0E25906201B7}"/>
              </a:ext>
            </a:extLst>
          </p:cNvPr>
          <p:cNvSpPr txBox="1"/>
          <p:nvPr/>
        </p:nvSpPr>
        <p:spPr>
          <a:xfrm>
            <a:off x="2357886" y="614021"/>
            <a:ext cx="8269857" cy="830997"/>
          </a:xfrm>
          <a:prstGeom prst="rect">
            <a:avLst/>
          </a:prstGeom>
          <a:noFill/>
        </p:spPr>
        <p:txBody>
          <a:bodyPr wrap="square">
            <a:spAutoFit/>
          </a:bodyPr>
          <a:lstStyle/>
          <a:p>
            <a:pPr marL="0" indent="0" algn="ctr">
              <a:buNone/>
            </a:pPr>
            <a:r>
              <a:rPr lang="en-US" sz="2400" dirty="0"/>
              <a:t>Leap users can share their health records with trusted individuals through the app without having to call their practice. </a:t>
            </a:r>
          </a:p>
        </p:txBody>
      </p:sp>
    </p:spTree>
    <p:extLst>
      <p:ext uri="{BB962C8B-B14F-4D97-AF65-F5344CB8AC3E}">
        <p14:creationId xmlns:p14="http://schemas.microsoft.com/office/powerpoint/2010/main" val="29896776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9">
            <a:extLst>
              <a:ext uri="{FF2B5EF4-FFF2-40B4-BE49-F238E27FC236}">
                <a16:creationId xmlns:a16="http://schemas.microsoft.com/office/drawing/2014/main" id="{F0AED851-54B9-4765-92D2-F0BE443BEC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1">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3">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824"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60480" y="2984992"/>
            <a:ext cx="731521" cy="673460"/>
            <a:chOff x="3940602" y="308034"/>
            <a:chExt cx="2116791" cy="3428999"/>
          </a:xfrm>
          <a:solidFill>
            <a:schemeClr val="accent4"/>
          </a:solidFill>
        </p:grpSpPr>
        <p:sp>
          <p:nvSpPr>
            <p:cNvPr id="17" name="Rectangle 16">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642E4DC5-007B-899E-7273-61BBA4D8BCB7}"/>
              </a:ext>
            </a:extLst>
          </p:cNvPr>
          <p:cNvSpPr txBox="1"/>
          <p:nvPr/>
        </p:nvSpPr>
        <p:spPr>
          <a:xfrm>
            <a:off x="2023175" y="69011"/>
            <a:ext cx="8587315" cy="646331"/>
          </a:xfrm>
          <a:prstGeom prst="rect">
            <a:avLst/>
          </a:prstGeom>
          <a:noFill/>
        </p:spPr>
        <p:txBody>
          <a:bodyPr wrap="square">
            <a:spAutoFit/>
          </a:bodyPr>
          <a:lstStyle/>
          <a:p>
            <a:pPr algn="ctr"/>
            <a:r>
              <a:rPr lang="en-US" sz="3600" dirty="0"/>
              <a:t>Family &amp; Care-Giver Access</a:t>
            </a:r>
            <a:endParaRPr lang="en-US" sz="3600" b="1" dirty="0">
              <a:latin typeface="Myriad Pro Light" panose="020B0403030403020204"/>
            </a:endParaRPr>
          </a:p>
        </p:txBody>
      </p:sp>
      <p:sp>
        <p:nvSpPr>
          <p:cNvPr id="11" name="TextBox 10">
            <a:extLst>
              <a:ext uri="{FF2B5EF4-FFF2-40B4-BE49-F238E27FC236}">
                <a16:creationId xmlns:a16="http://schemas.microsoft.com/office/drawing/2014/main" id="{62A5488E-43B6-895D-3843-0E25906201B7}"/>
              </a:ext>
            </a:extLst>
          </p:cNvPr>
          <p:cNvSpPr txBox="1"/>
          <p:nvPr/>
        </p:nvSpPr>
        <p:spPr>
          <a:xfrm>
            <a:off x="7075055" y="1509947"/>
            <a:ext cx="4322618" cy="4031873"/>
          </a:xfrm>
          <a:prstGeom prst="rect">
            <a:avLst/>
          </a:prstGeom>
          <a:noFill/>
        </p:spPr>
        <p:txBody>
          <a:bodyPr wrap="square">
            <a:spAutoFit/>
          </a:bodyPr>
          <a:lstStyle/>
          <a:p>
            <a:pPr marL="0" indent="0" algn="ctr">
              <a:buNone/>
            </a:pPr>
            <a:r>
              <a:rPr lang="en-US" sz="3200" dirty="0"/>
              <a:t>Single sign-in for the entire family and multiple profile management.</a:t>
            </a:r>
          </a:p>
          <a:p>
            <a:pPr marL="0" indent="0" algn="ctr">
              <a:buNone/>
            </a:pPr>
            <a:r>
              <a:rPr lang="en-US" sz="3200" dirty="0"/>
              <a:t> </a:t>
            </a:r>
          </a:p>
          <a:p>
            <a:pPr marL="0" indent="0" algn="ctr">
              <a:buNone/>
            </a:pPr>
            <a:r>
              <a:rPr lang="en-US" sz="3200" dirty="0"/>
              <a:t>Keeping track of your loved one’s easier than ever. </a:t>
            </a:r>
          </a:p>
        </p:txBody>
      </p:sp>
      <p:pic>
        <p:nvPicPr>
          <p:cNvPr id="5" name="Picture 4">
            <a:extLst>
              <a:ext uri="{FF2B5EF4-FFF2-40B4-BE49-F238E27FC236}">
                <a16:creationId xmlns:a16="http://schemas.microsoft.com/office/drawing/2014/main" id="{727E9ADE-C395-191F-6A4A-1BAD4273BEFA}"/>
              </a:ext>
            </a:extLst>
          </p:cNvPr>
          <p:cNvPicPr/>
          <p:nvPr/>
        </p:nvPicPr>
        <p:blipFill rotWithShape="1">
          <a:blip r:embed="rId2"/>
          <a:srcRect l="53509"/>
          <a:stretch/>
        </p:blipFill>
        <p:spPr>
          <a:xfrm>
            <a:off x="641597" y="840509"/>
            <a:ext cx="2877458" cy="5837382"/>
          </a:xfrm>
          <a:prstGeom prst="rect">
            <a:avLst/>
          </a:prstGeom>
        </p:spPr>
      </p:pic>
      <p:pic>
        <p:nvPicPr>
          <p:cNvPr id="6" name="Picture 5">
            <a:extLst>
              <a:ext uri="{FF2B5EF4-FFF2-40B4-BE49-F238E27FC236}">
                <a16:creationId xmlns:a16="http://schemas.microsoft.com/office/drawing/2014/main" id="{0D4E662B-0E66-0F8D-C263-84FB52456D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4690" y="858981"/>
            <a:ext cx="2880837" cy="5809673"/>
          </a:xfrm>
          <a:prstGeom prst="rect">
            <a:avLst/>
          </a:prstGeom>
        </p:spPr>
      </p:pic>
    </p:spTree>
    <p:extLst>
      <p:ext uri="{BB962C8B-B14F-4D97-AF65-F5344CB8AC3E}">
        <p14:creationId xmlns:p14="http://schemas.microsoft.com/office/powerpoint/2010/main" val="39916714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6" name="Rectangle 85">
            <a:extLst>
              <a:ext uri="{FF2B5EF4-FFF2-40B4-BE49-F238E27FC236}">
                <a16:creationId xmlns:a16="http://schemas.microsoft.com/office/drawing/2014/main" id="{74B0B678-CD10-4371-96E5-2706F4579F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 name="Group 87">
            <a:extLst>
              <a:ext uri="{FF2B5EF4-FFF2-40B4-BE49-F238E27FC236}">
                <a16:creationId xmlns:a16="http://schemas.microsoft.com/office/drawing/2014/main" id="{A9270323-9616-4384-857D-E86B78272E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89" name="Rectangle 88">
              <a:extLst>
                <a:ext uri="{FF2B5EF4-FFF2-40B4-BE49-F238E27FC236}">
                  <a16:creationId xmlns:a16="http://schemas.microsoft.com/office/drawing/2014/main" id="{8A3838D5-9565-4601-BAC3-D1B5BDB803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3349A4B8-3246-4579-922E-FE1155C7F0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2" name="Rectangle 91">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517897"/>
            <a:ext cx="11111729" cy="58579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1382A32C-5B0C-4B1C-A074-76C6DBCC9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57331" y="2188548"/>
            <a:ext cx="5041025"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934EBF5-CB4E-ECB0-FA3F-D0BAB7763DA2}"/>
              </a:ext>
            </a:extLst>
          </p:cNvPr>
          <p:cNvSpPr txBox="1"/>
          <p:nvPr/>
        </p:nvSpPr>
        <p:spPr>
          <a:xfrm>
            <a:off x="4865299" y="979923"/>
            <a:ext cx="6875252" cy="1029422"/>
          </a:xfrm>
          <a:prstGeom prst="rect">
            <a:avLst/>
          </a:prstGeom>
        </p:spPr>
        <p:txBody>
          <a:bodyPr vert="horz" lIns="91440" tIns="45720" rIns="91440" bIns="45720" rtlCol="0" anchor="ctr">
            <a:noAutofit/>
          </a:bodyPr>
          <a:lstStyle/>
          <a:p>
            <a:pPr algn="ctr">
              <a:lnSpc>
                <a:spcPct val="90000"/>
              </a:lnSpc>
              <a:spcAft>
                <a:spcPts val="600"/>
              </a:spcAft>
            </a:pPr>
            <a:r>
              <a:rPr lang="en-US" sz="3600" dirty="0"/>
              <a:t>Stages of Software Development</a:t>
            </a:r>
          </a:p>
        </p:txBody>
      </p:sp>
      <p:pic>
        <p:nvPicPr>
          <p:cNvPr id="4" name="Picture 4" descr="7 stages of software product development process or sdlc or software development life cycle">
            <a:extLst>
              <a:ext uri="{FF2B5EF4-FFF2-40B4-BE49-F238E27FC236}">
                <a16:creationId xmlns:a16="http://schemas.microsoft.com/office/drawing/2014/main" id="{DCF257CF-DEDF-BCC5-2F90-36F752A7817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2555"/>
          <a:stretch/>
        </p:blipFill>
        <p:spPr bwMode="auto">
          <a:xfrm>
            <a:off x="2984740" y="2508182"/>
            <a:ext cx="8203719" cy="38063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logo of a tree with colorful leaves&#10;&#10;Description automatically generated">
            <a:extLst>
              <a:ext uri="{FF2B5EF4-FFF2-40B4-BE49-F238E27FC236}">
                <a16:creationId xmlns:a16="http://schemas.microsoft.com/office/drawing/2014/main" id="{1DA5A151-E6E3-D9D4-F705-6B0A174EFA57}"/>
              </a:ext>
            </a:extLst>
          </p:cNvPr>
          <p:cNvPicPr/>
          <p:nvPr/>
        </p:nvPicPr>
        <p:blipFill>
          <a:blip r:embed="rId4">
            <a:extLst>
              <a:ext uri="{28A0092B-C50C-407E-A947-70E740481C1C}">
                <a14:useLocalDpi xmlns:a14="http://schemas.microsoft.com/office/drawing/2010/main" val="0"/>
              </a:ext>
            </a:extLst>
          </a:blip>
          <a:stretch>
            <a:fillRect/>
          </a:stretch>
        </p:blipFill>
        <p:spPr>
          <a:xfrm>
            <a:off x="1818374" y="774285"/>
            <a:ext cx="2581173" cy="2581173"/>
          </a:xfrm>
          <a:prstGeom prst="rect">
            <a:avLst/>
          </a:prstGeom>
        </p:spPr>
      </p:pic>
    </p:spTree>
    <p:extLst>
      <p:ext uri="{BB962C8B-B14F-4D97-AF65-F5344CB8AC3E}">
        <p14:creationId xmlns:p14="http://schemas.microsoft.com/office/powerpoint/2010/main" val="24190582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9">
            <a:extLst>
              <a:ext uri="{FF2B5EF4-FFF2-40B4-BE49-F238E27FC236}">
                <a16:creationId xmlns:a16="http://schemas.microsoft.com/office/drawing/2014/main" id="{F0AED851-54B9-4765-92D2-F0BE443BEC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1">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3">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824"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60480" y="2984992"/>
            <a:ext cx="731521" cy="673460"/>
            <a:chOff x="3940602" y="308034"/>
            <a:chExt cx="2116791" cy="3428999"/>
          </a:xfrm>
          <a:solidFill>
            <a:schemeClr val="accent4"/>
          </a:solidFill>
        </p:grpSpPr>
        <p:sp>
          <p:nvSpPr>
            <p:cNvPr id="17" name="Rectangle 16">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642E4DC5-007B-899E-7273-61BBA4D8BCB7}"/>
              </a:ext>
            </a:extLst>
          </p:cNvPr>
          <p:cNvSpPr txBox="1"/>
          <p:nvPr/>
        </p:nvSpPr>
        <p:spPr>
          <a:xfrm>
            <a:off x="2023175" y="69011"/>
            <a:ext cx="8587315" cy="646331"/>
          </a:xfrm>
          <a:prstGeom prst="rect">
            <a:avLst/>
          </a:prstGeom>
          <a:noFill/>
        </p:spPr>
        <p:txBody>
          <a:bodyPr wrap="square">
            <a:spAutoFit/>
          </a:bodyPr>
          <a:lstStyle/>
          <a:p>
            <a:pPr algn="ctr"/>
            <a:r>
              <a:rPr lang="en-US" sz="3600" dirty="0"/>
              <a:t>Enhanced Security-MFA</a:t>
            </a:r>
            <a:endParaRPr lang="en-US" sz="3600" b="1" dirty="0">
              <a:latin typeface="Myriad Pro Light" panose="020B0403030403020204"/>
            </a:endParaRPr>
          </a:p>
        </p:txBody>
      </p:sp>
      <p:pic>
        <p:nvPicPr>
          <p:cNvPr id="2" name="Picture 1">
            <a:extLst>
              <a:ext uri="{FF2B5EF4-FFF2-40B4-BE49-F238E27FC236}">
                <a16:creationId xmlns:a16="http://schemas.microsoft.com/office/drawing/2014/main" id="{1FC45A49-8955-3714-77B9-AC00205A165F}"/>
              </a:ext>
            </a:extLst>
          </p:cNvPr>
          <p:cNvPicPr>
            <a:picLocks noChangeAspect="1"/>
          </p:cNvPicPr>
          <p:nvPr/>
        </p:nvPicPr>
        <p:blipFill>
          <a:blip r:embed="rId2"/>
          <a:stretch>
            <a:fillRect/>
          </a:stretch>
        </p:blipFill>
        <p:spPr>
          <a:xfrm>
            <a:off x="1768644" y="780208"/>
            <a:ext cx="2960374" cy="5945332"/>
          </a:xfrm>
          <a:prstGeom prst="rect">
            <a:avLst/>
          </a:prstGeom>
        </p:spPr>
      </p:pic>
      <p:pic>
        <p:nvPicPr>
          <p:cNvPr id="3" name="Picture 2">
            <a:extLst>
              <a:ext uri="{FF2B5EF4-FFF2-40B4-BE49-F238E27FC236}">
                <a16:creationId xmlns:a16="http://schemas.microsoft.com/office/drawing/2014/main" id="{7D016D1A-3357-B4E1-B650-C112903DB54B}"/>
              </a:ext>
            </a:extLst>
          </p:cNvPr>
          <p:cNvPicPr>
            <a:picLocks noChangeAspect="1"/>
          </p:cNvPicPr>
          <p:nvPr/>
        </p:nvPicPr>
        <p:blipFill>
          <a:blip r:embed="rId3"/>
          <a:stretch>
            <a:fillRect/>
          </a:stretch>
        </p:blipFill>
        <p:spPr>
          <a:xfrm>
            <a:off x="4916001" y="807917"/>
            <a:ext cx="2824072" cy="5888447"/>
          </a:xfrm>
          <a:prstGeom prst="rect">
            <a:avLst/>
          </a:prstGeom>
        </p:spPr>
      </p:pic>
      <p:pic>
        <p:nvPicPr>
          <p:cNvPr id="7" name="Picture 6">
            <a:extLst>
              <a:ext uri="{FF2B5EF4-FFF2-40B4-BE49-F238E27FC236}">
                <a16:creationId xmlns:a16="http://schemas.microsoft.com/office/drawing/2014/main" id="{BB653908-1CF4-DCD1-7147-7F1D212D365F}"/>
              </a:ext>
            </a:extLst>
          </p:cNvPr>
          <p:cNvPicPr>
            <a:picLocks noChangeAspect="1"/>
          </p:cNvPicPr>
          <p:nvPr/>
        </p:nvPicPr>
        <p:blipFill>
          <a:blip r:embed="rId4"/>
          <a:stretch>
            <a:fillRect/>
          </a:stretch>
        </p:blipFill>
        <p:spPr>
          <a:xfrm>
            <a:off x="7970991" y="807917"/>
            <a:ext cx="2826317" cy="5879211"/>
          </a:xfrm>
          <a:prstGeom prst="rect">
            <a:avLst/>
          </a:prstGeom>
        </p:spPr>
      </p:pic>
    </p:spTree>
    <p:extLst>
      <p:ext uri="{BB962C8B-B14F-4D97-AF65-F5344CB8AC3E}">
        <p14:creationId xmlns:p14="http://schemas.microsoft.com/office/powerpoint/2010/main" val="14665786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9">
            <a:extLst>
              <a:ext uri="{FF2B5EF4-FFF2-40B4-BE49-F238E27FC236}">
                <a16:creationId xmlns:a16="http://schemas.microsoft.com/office/drawing/2014/main" id="{F0AED851-54B9-4765-92D2-F0BE443BEC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1">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3">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824"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60480" y="2984992"/>
            <a:ext cx="731521" cy="673460"/>
            <a:chOff x="3940602" y="308034"/>
            <a:chExt cx="2116791" cy="3428999"/>
          </a:xfrm>
          <a:solidFill>
            <a:schemeClr val="accent4"/>
          </a:solidFill>
        </p:grpSpPr>
        <p:sp>
          <p:nvSpPr>
            <p:cNvPr id="17" name="Rectangle 16">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642E4DC5-007B-899E-7273-61BBA4D8BCB7}"/>
              </a:ext>
            </a:extLst>
          </p:cNvPr>
          <p:cNvSpPr txBox="1"/>
          <p:nvPr/>
        </p:nvSpPr>
        <p:spPr>
          <a:xfrm>
            <a:off x="2023175" y="69011"/>
            <a:ext cx="8587315" cy="646331"/>
          </a:xfrm>
          <a:prstGeom prst="rect">
            <a:avLst/>
          </a:prstGeom>
          <a:noFill/>
        </p:spPr>
        <p:txBody>
          <a:bodyPr wrap="square">
            <a:spAutoFit/>
          </a:bodyPr>
          <a:lstStyle/>
          <a:p>
            <a:pPr algn="ctr"/>
            <a:r>
              <a:rPr lang="en-US" sz="3600" dirty="0"/>
              <a:t>Unified Care-Delivery</a:t>
            </a:r>
            <a:endParaRPr lang="en-US" sz="3600" b="1" dirty="0">
              <a:latin typeface="Myriad Pro Light" panose="020B0403030403020204"/>
            </a:endParaRPr>
          </a:p>
        </p:txBody>
      </p:sp>
      <p:pic>
        <p:nvPicPr>
          <p:cNvPr id="5" name="Picture 4">
            <a:extLst>
              <a:ext uri="{FF2B5EF4-FFF2-40B4-BE49-F238E27FC236}">
                <a16:creationId xmlns:a16="http://schemas.microsoft.com/office/drawing/2014/main" id="{BE4D796D-A2A0-B676-7B1E-563F831A5347}"/>
              </a:ext>
            </a:extLst>
          </p:cNvPr>
          <p:cNvPicPr>
            <a:picLocks noChangeAspect="1"/>
          </p:cNvPicPr>
          <p:nvPr/>
        </p:nvPicPr>
        <p:blipFill>
          <a:blip r:embed="rId2"/>
          <a:stretch>
            <a:fillRect/>
          </a:stretch>
        </p:blipFill>
        <p:spPr>
          <a:xfrm>
            <a:off x="918095" y="796670"/>
            <a:ext cx="2601482" cy="5774063"/>
          </a:xfrm>
          <a:prstGeom prst="rect">
            <a:avLst/>
          </a:prstGeom>
        </p:spPr>
      </p:pic>
      <p:pic>
        <p:nvPicPr>
          <p:cNvPr id="6" name="Picture 5">
            <a:extLst>
              <a:ext uri="{FF2B5EF4-FFF2-40B4-BE49-F238E27FC236}">
                <a16:creationId xmlns:a16="http://schemas.microsoft.com/office/drawing/2014/main" id="{6037FA6A-4E8E-0F94-0641-4D8C2B9B8378}"/>
              </a:ext>
            </a:extLst>
          </p:cNvPr>
          <p:cNvPicPr>
            <a:picLocks noChangeAspect="1"/>
          </p:cNvPicPr>
          <p:nvPr/>
        </p:nvPicPr>
        <p:blipFill>
          <a:blip r:embed="rId3"/>
          <a:stretch>
            <a:fillRect/>
          </a:stretch>
        </p:blipFill>
        <p:spPr>
          <a:xfrm>
            <a:off x="3696374" y="788044"/>
            <a:ext cx="2661294" cy="5776658"/>
          </a:xfrm>
          <a:prstGeom prst="rect">
            <a:avLst/>
          </a:prstGeom>
        </p:spPr>
      </p:pic>
      <p:sp>
        <p:nvSpPr>
          <p:cNvPr id="9" name="TextBox 8">
            <a:extLst>
              <a:ext uri="{FF2B5EF4-FFF2-40B4-BE49-F238E27FC236}">
                <a16:creationId xmlns:a16="http://schemas.microsoft.com/office/drawing/2014/main" id="{2F15B00D-73F7-0011-D435-E788AAB60C49}"/>
              </a:ext>
            </a:extLst>
          </p:cNvPr>
          <p:cNvSpPr txBox="1"/>
          <p:nvPr/>
        </p:nvSpPr>
        <p:spPr>
          <a:xfrm>
            <a:off x="6934200" y="1720817"/>
            <a:ext cx="4124864" cy="3539430"/>
          </a:xfrm>
          <a:prstGeom prst="rect">
            <a:avLst/>
          </a:prstGeom>
          <a:noFill/>
        </p:spPr>
        <p:txBody>
          <a:bodyPr wrap="square">
            <a:spAutoFit/>
          </a:bodyPr>
          <a:lstStyle/>
          <a:p>
            <a:pPr marL="0" indent="0">
              <a:buNone/>
            </a:pPr>
            <a:r>
              <a:rPr lang="en-US" sz="3200" dirty="0"/>
              <a:t>Leap offers a cohesive patient journey. Digital Check In, Appointment Booking, Telemedicine, and post visit </a:t>
            </a:r>
          </a:p>
          <a:p>
            <a:pPr marL="0" indent="0">
              <a:buNone/>
            </a:pPr>
            <a:r>
              <a:rPr lang="en-US" sz="3200" dirty="0"/>
              <a:t>interactions are all part of the same app! </a:t>
            </a:r>
          </a:p>
        </p:txBody>
      </p:sp>
    </p:spTree>
    <p:extLst>
      <p:ext uri="{BB962C8B-B14F-4D97-AF65-F5344CB8AC3E}">
        <p14:creationId xmlns:p14="http://schemas.microsoft.com/office/powerpoint/2010/main" val="20510091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5" name="Rectangle 44">
            <a:extLst>
              <a:ext uri="{FF2B5EF4-FFF2-40B4-BE49-F238E27FC236}">
                <a16:creationId xmlns:a16="http://schemas.microsoft.com/office/drawing/2014/main" id="{2DA60C47-9F76-46D7-9D57-E0C7BA42B8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42E4DC5-007B-899E-7273-61BBA4D8BCB7}"/>
              </a:ext>
            </a:extLst>
          </p:cNvPr>
          <p:cNvSpPr txBox="1"/>
          <p:nvPr/>
        </p:nvSpPr>
        <p:spPr>
          <a:xfrm>
            <a:off x="7238981" y="1802920"/>
            <a:ext cx="4475848" cy="2836379"/>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000" b="1" dirty="0">
                <a:latin typeface="+mj-lt"/>
                <a:ea typeface="+mj-ea"/>
                <a:cs typeface="+mj-cs"/>
              </a:rPr>
              <a:t>More than just a Patient Portal…</a:t>
            </a:r>
          </a:p>
        </p:txBody>
      </p:sp>
      <p:sp>
        <p:nvSpPr>
          <p:cNvPr id="66" name="Rectangle 46">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365538" y="385757"/>
            <a:ext cx="1715478" cy="64465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3413" y="269325"/>
            <a:ext cx="5591744" cy="617193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logo of a tree with colorful leaves&#10;&#10;Description automatically generated">
            <a:extLst>
              <a:ext uri="{FF2B5EF4-FFF2-40B4-BE49-F238E27FC236}">
                <a16:creationId xmlns:a16="http://schemas.microsoft.com/office/drawing/2014/main" id="{3825F0DC-6FB6-6113-BDCF-FA42E72FE08A}"/>
              </a:ext>
            </a:extLst>
          </p:cNvPr>
          <p:cNvPicPr/>
          <p:nvPr/>
        </p:nvPicPr>
        <p:blipFill>
          <a:blip r:embed="rId2">
            <a:extLst>
              <a:ext uri="{28A0092B-C50C-407E-A947-70E740481C1C}">
                <a14:useLocalDpi xmlns:a14="http://schemas.microsoft.com/office/drawing/2010/main" val="0"/>
              </a:ext>
            </a:extLst>
          </a:blip>
          <a:stretch>
            <a:fillRect/>
          </a:stretch>
        </p:blipFill>
        <p:spPr>
          <a:xfrm>
            <a:off x="2116536" y="425052"/>
            <a:ext cx="2825496" cy="2825496"/>
          </a:xfrm>
          <a:prstGeom prst="rect">
            <a:avLst/>
          </a:prstGeom>
        </p:spPr>
      </p:pic>
      <p:pic>
        <p:nvPicPr>
          <p:cNvPr id="5" name="Picture 4" descr="A purple letters on a black background&#10;&#10;Description automatically generated">
            <a:extLst>
              <a:ext uri="{FF2B5EF4-FFF2-40B4-BE49-F238E27FC236}">
                <a16:creationId xmlns:a16="http://schemas.microsoft.com/office/drawing/2014/main" id="{B09B83B6-D5BA-7A66-AE1D-2AFB83CEE7FC}"/>
              </a:ext>
            </a:extLst>
          </p:cNvPr>
          <p:cNvPicPr>
            <a:picLocks noChangeAspect="1"/>
          </p:cNvPicPr>
          <p:nvPr/>
        </p:nvPicPr>
        <p:blipFill>
          <a:blip r:embed="rId3"/>
          <a:stretch>
            <a:fillRect/>
          </a:stretch>
        </p:blipFill>
        <p:spPr>
          <a:xfrm>
            <a:off x="974268" y="3437313"/>
            <a:ext cx="5116068" cy="2825496"/>
          </a:xfrm>
          <a:prstGeom prst="rect">
            <a:avLst/>
          </a:prstGeom>
        </p:spPr>
      </p:pic>
      <p:sp>
        <p:nvSpPr>
          <p:cNvPr id="67" name="Rectangle 50">
            <a:extLst>
              <a:ext uri="{FF2B5EF4-FFF2-40B4-BE49-F238E27FC236}">
                <a16:creationId xmlns:a16="http://schemas.microsoft.com/office/drawing/2014/main" id="{6CF143E5-57C3-46A3-91A2-EDAA7A8E6A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00543" y="2754068"/>
            <a:ext cx="149016" cy="17099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9935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9">
            <a:extLst>
              <a:ext uri="{FF2B5EF4-FFF2-40B4-BE49-F238E27FC236}">
                <a16:creationId xmlns:a16="http://schemas.microsoft.com/office/drawing/2014/main" id="{F0AED851-54B9-4765-92D2-F0BE443BEC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1">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3">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824"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60480" y="2984992"/>
            <a:ext cx="731521" cy="673460"/>
            <a:chOff x="3940602" y="308034"/>
            <a:chExt cx="2116791" cy="3428999"/>
          </a:xfrm>
          <a:solidFill>
            <a:schemeClr val="accent4"/>
          </a:solidFill>
        </p:grpSpPr>
        <p:sp>
          <p:nvSpPr>
            <p:cNvPr id="17" name="Rectangle 16">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642E4DC5-007B-899E-7273-61BBA4D8BCB7}"/>
              </a:ext>
            </a:extLst>
          </p:cNvPr>
          <p:cNvSpPr txBox="1"/>
          <p:nvPr/>
        </p:nvSpPr>
        <p:spPr>
          <a:xfrm>
            <a:off x="2023175" y="69011"/>
            <a:ext cx="8587315" cy="646331"/>
          </a:xfrm>
          <a:prstGeom prst="rect">
            <a:avLst/>
          </a:prstGeom>
          <a:noFill/>
        </p:spPr>
        <p:txBody>
          <a:bodyPr wrap="square">
            <a:spAutoFit/>
          </a:bodyPr>
          <a:lstStyle/>
          <a:p>
            <a:pPr algn="ctr"/>
            <a:r>
              <a:rPr lang="en-US" sz="3600" dirty="0"/>
              <a:t>Health Status AI</a:t>
            </a:r>
            <a:endParaRPr lang="en-US" sz="3600" b="1" dirty="0">
              <a:latin typeface="Myriad Pro Light" panose="020B0403030403020204"/>
            </a:endParaRPr>
          </a:p>
        </p:txBody>
      </p:sp>
      <p:sp>
        <p:nvSpPr>
          <p:cNvPr id="9" name="TextBox 8">
            <a:extLst>
              <a:ext uri="{FF2B5EF4-FFF2-40B4-BE49-F238E27FC236}">
                <a16:creationId xmlns:a16="http://schemas.microsoft.com/office/drawing/2014/main" id="{2F15B00D-73F7-0011-D435-E788AAB60C49}"/>
              </a:ext>
            </a:extLst>
          </p:cNvPr>
          <p:cNvSpPr txBox="1"/>
          <p:nvPr/>
        </p:nvSpPr>
        <p:spPr>
          <a:xfrm>
            <a:off x="6882442" y="1548289"/>
            <a:ext cx="4124864" cy="3539430"/>
          </a:xfrm>
          <a:prstGeom prst="rect">
            <a:avLst/>
          </a:prstGeom>
          <a:noFill/>
        </p:spPr>
        <p:txBody>
          <a:bodyPr wrap="square">
            <a:spAutoFit/>
          </a:bodyPr>
          <a:lstStyle/>
          <a:p>
            <a:pPr marL="0" indent="0">
              <a:buNone/>
            </a:pPr>
            <a:r>
              <a:rPr lang="en-US" sz="2800" dirty="0"/>
              <a:t>Provides cutting edge AI models based on a user’s demographics, family history, conditions, lab results and delivers personalized health insights and recommendations.</a:t>
            </a:r>
          </a:p>
        </p:txBody>
      </p:sp>
      <p:pic>
        <p:nvPicPr>
          <p:cNvPr id="2" name="Picture 1">
            <a:extLst>
              <a:ext uri="{FF2B5EF4-FFF2-40B4-BE49-F238E27FC236}">
                <a16:creationId xmlns:a16="http://schemas.microsoft.com/office/drawing/2014/main" id="{15CA080E-EF16-38D6-CB22-3B1439192A88}"/>
              </a:ext>
            </a:extLst>
          </p:cNvPr>
          <p:cNvPicPr>
            <a:picLocks noChangeAspect="1"/>
          </p:cNvPicPr>
          <p:nvPr/>
        </p:nvPicPr>
        <p:blipFill>
          <a:blip r:embed="rId2"/>
          <a:stretch>
            <a:fillRect/>
          </a:stretch>
        </p:blipFill>
        <p:spPr>
          <a:xfrm>
            <a:off x="1757238" y="522496"/>
            <a:ext cx="2924782" cy="6223360"/>
          </a:xfrm>
          <a:prstGeom prst="rect">
            <a:avLst/>
          </a:prstGeom>
        </p:spPr>
      </p:pic>
    </p:spTree>
    <p:extLst>
      <p:ext uri="{BB962C8B-B14F-4D97-AF65-F5344CB8AC3E}">
        <p14:creationId xmlns:p14="http://schemas.microsoft.com/office/powerpoint/2010/main" val="39248293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9">
            <a:extLst>
              <a:ext uri="{FF2B5EF4-FFF2-40B4-BE49-F238E27FC236}">
                <a16:creationId xmlns:a16="http://schemas.microsoft.com/office/drawing/2014/main" id="{F0AED851-54B9-4765-92D2-F0BE443BEC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1">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3">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824"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60480" y="2984992"/>
            <a:ext cx="731521" cy="673460"/>
            <a:chOff x="3940602" y="308034"/>
            <a:chExt cx="2116791" cy="3428999"/>
          </a:xfrm>
          <a:solidFill>
            <a:schemeClr val="accent4"/>
          </a:solidFill>
        </p:grpSpPr>
        <p:sp>
          <p:nvSpPr>
            <p:cNvPr id="17" name="Rectangle 16">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642E4DC5-007B-899E-7273-61BBA4D8BCB7}"/>
              </a:ext>
            </a:extLst>
          </p:cNvPr>
          <p:cNvSpPr txBox="1"/>
          <p:nvPr/>
        </p:nvSpPr>
        <p:spPr>
          <a:xfrm>
            <a:off x="2023175" y="69011"/>
            <a:ext cx="8587315" cy="646331"/>
          </a:xfrm>
          <a:prstGeom prst="rect">
            <a:avLst/>
          </a:prstGeom>
          <a:noFill/>
        </p:spPr>
        <p:txBody>
          <a:bodyPr wrap="square">
            <a:spAutoFit/>
          </a:bodyPr>
          <a:lstStyle/>
          <a:p>
            <a:pPr algn="ctr"/>
            <a:r>
              <a:rPr lang="en-US" sz="3600" dirty="0"/>
              <a:t>Gaps in Care</a:t>
            </a:r>
            <a:endParaRPr lang="en-US" sz="3600" b="1" dirty="0">
              <a:latin typeface="Myriad Pro Light" panose="020B0403030403020204"/>
            </a:endParaRPr>
          </a:p>
        </p:txBody>
      </p:sp>
      <p:sp>
        <p:nvSpPr>
          <p:cNvPr id="9" name="TextBox 8">
            <a:extLst>
              <a:ext uri="{FF2B5EF4-FFF2-40B4-BE49-F238E27FC236}">
                <a16:creationId xmlns:a16="http://schemas.microsoft.com/office/drawing/2014/main" id="{2F15B00D-73F7-0011-D435-E788AAB60C49}"/>
              </a:ext>
            </a:extLst>
          </p:cNvPr>
          <p:cNvSpPr txBox="1"/>
          <p:nvPr/>
        </p:nvSpPr>
        <p:spPr>
          <a:xfrm>
            <a:off x="6865189" y="1427519"/>
            <a:ext cx="4400909" cy="3539430"/>
          </a:xfrm>
          <a:prstGeom prst="rect">
            <a:avLst/>
          </a:prstGeom>
          <a:noFill/>
        </p:spPr>
        <p:txBody>
          <a:bodyPr wrap="square">
            <a:spAutoFit/>
          </a:bodyPr>
          <a:lstStyle/>
          <a:p>
            <a:pPr marL="0" indent="0">
              <a:buNone/>
            </a:pPr>
            <a:r>
              <a:rPr lang="en-US" sz="2800" dirty="0"/>
              <a:t>Leap helps users take control of their health by providing smart reminders for follow-up appointments, mitigating any </a:t>
            </a:r>
          </a:p>
          <a:p>
            <a:pPr marL="0" indent="0">
              <a:buNone/>
            </a:pPr>
            <a:r>
              <a:rPr lang="en-US" sz="2800" dirty="0"/>
              <a:t>overdue check-ups based on patient demographics and risk factors.</a:t>
            </a:r>
          </a:p>
        </p:txBody>
      </p:sp>
      <p:pic>
        <p:nvPicPr>
          <p:cNvPr id="3" name="Picture 2">
            <a:extLst>
              <a:ext uri="{FF2B5EF4-FFF2-40B4-BE49-F238E27FC236}">
                <a16:creationId xmlns:a16="http://schemas.microsoft.com/office/drawing/2014/main" id="{7A0EB569-E099-BE11-E6C8-E828E9D4EDCD}"/>
              </a:ext>
            </a:extLst>
          </p:cNvPr>
          <p:cNvPicPr>
            <a:picLocks noChangeAspect="1"/>
          </p:cNvPicPr>
          <p:nvPr/>
        </p:nvPicPr>
        <p:blipFill>
          <a:blip r:embed="rId2"/>
          <a:stretch>
            <a:fillRect/>
          </a:stretch>
        </p:blipFill>
        <p:spPr>
          <a:xfrm>
            <a:off x="1894034" y="536839"/>
            <a:ext cx="2928132" cy="6230488"/>
          </a:xfrm>
          <a:prstGeom prst="rect">
            <a:avLst/>
          </a:prstGeom>
        </p:spPr>
      </p:pic>
    </p:spTree>
    <p:extLst>
      <p:ext uri="{BB962C8B-B14F-4D97-AF65-F5344CB8AC3E}">
        <p14:creationId xmlns:p14="http://schemas.microsoft.com/office/powerpoint/2010/main" val="20572496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9">
            <a:extLst>
              <a:ext uri="{FF2B5EF4-FFF2-40B4-BE49-F238E27FC236}">
                <a16:creationId xmlns:a16="http://schemas.microsoft.com/office/drawing/2014/main" id="{F0AED851-54B9-4765-92D2-F0BE443BEC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1">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3">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824"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60480" y="2984992"/>
            <a:ext cx="731521" cy="673460"/>
            <a:chOff x="3940602" y="308034"/>
            <a:chExt cx="2116791" cy="3428999"/>
          </a:xfrm>
          <a:solidFill>
            <a:schemeClr val="accent4"/>
          </a:solidFill>
        </p:grpSpPr>
        <p:sp>
          <p:nvSpPr>
            <p:cNvPr id="17" name="Rectangle 16">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642E4DC5-007B-899E-7273-61BBA4D8BCB7}"/>
              </a:ext>
            </a:extLst>
          </p:cNvPr>
          <p:cNvSpPr txBox="1"/>
          <p:nvPr/>
        </p:nvSpPr>
        <p:spPr>
          <a:xfrm>
            <a:off x="2023175" y="69011"/>
            <a:ext cx="8587315" cy="646331"/>
          </a:xfrm>
          <a:prstGeom prst="rect">
            <a:avLst/>
          </a:prstGeom>
          <a:noFill/>
        </p:spPr>
        <p:txBody>
          <a:bodyPr wrap="square">
            <a:spAutoFit/>
          </a:bodyPr>
          <a:lstStyle/>
          <a:p>
            <a:pPr algn="ctr"/>
            <a:r>
              <a:rPr lang="en-US" sz="3600" dirty="0"/>
              <a:t>Personalized Education</a:t>
            </a:r>
            <a:endParaRPr lang="en-US" sz="3600" b="1" dirty="0">
              <a:latin typeface="Myriad Pro Light" panose="020B0403030403020204"/>
            </a:endParaRPr>
          </a:p>
        </p:txBody>
      </p:sp>
      <p:sp>
        <p:nvSpPr>
          <p:cNvPr id="9" name="TextBox 8">
            <a:extLst>
              <a:ext uri="{FF2B5EF4-FFF2-40B4-BE49-F238E27FC236}">
                <a16:creationId xmlns:a16="http://schemas.microsoft.com/office/drawing/2014/main" id="{2F15B00D-73F7-0011-D435-E788AAB60C49}"/>
              </a:ext>
            </a:extLst>
          </p:cNvPr>
          <p:cNvSpPr txBox="1"/>
          <p:nvPr/>
        </p:nvSpPr>
        <p:spPr>
          <a:xfrm>
            <a:off x="6796179" y="1669059"/>
            <a:ext cx="4400909" cy="3539430"/>
          </a:xfrm>
          <a:prstGeom prst="rect">
            <a:avLst/>
          </a:prstGeom>
          <a:noFill/>
        </p:spPr>
        <p:txBody>
          <a:bodyPr wrap="square">
            <a:spAutoFit/>
          </a:bodyPr>
          <a:lstStyle/>
          <a:p>
            <a:pPr marL="0" indent="0">
              <a:buNone/>
            </a:pPr>
            <a:r>
              <a:rPr lang="en-US" sz="2800" dirty="0"/>
              <a:t>Educational recommendations appear along side their tests, procedures, vitals and medications. </a:t>
            </a:r>
          </a:p>
          <a:p>
            <a:pPr marL="0" indent="0">
              <a:buNone/>
            </a:pPr>
            <a:endParaRPr lang="en-US" sz="2800" dirty="0"/>
          </a:p>
          <a:p>
            <a:pPr marL="0" indent="0">
              <a:buNone/>
            </a:pPr>
            <a:r>
              <a:rPr lang="en-US" sz="2800" dirty="0"/>
              <a:t>Educational hub where users can find articles and videos.</a:t>
            </a:r>
          </a:p>
        </p:txBody>
      </p:sp>
      <p:pic>
        <p:nvPicPr>
          <p:cNvPr id="6" name="Picture 5">
            <a:extLst>
              <a:ext uri="{FF2B5EF4-FFF2-40B4-BE49-F238E27FC236}">
                <a16:creationId xmlns:a16="http://schemas.microsoft.com/office/drawing/2014/main" id="{831261DE-6C68-C2EF-BFDC-528C6471E35E}"/>
              </a:ext>
            </a:extLst>
          </p:cNvPr>
          <p:cNvPicPr>
            <a:picLocks noChangeAspect="1"/>
          </p:cNvPicPr>
          <p:nvPr/>
        </p:nvPicPr>
        <p:blipFill>
          <a:blip r:embed="rId2"/>
          <a:stretch>
            <a:fillRect/>
          </a:stretch>
        </p:blipFill>
        <p:spPr>
          <a:xfrm>
            <a:off x="849085" y="762689"/>
            <a:ext cx="2631715" cy="5741628"/>
          </a:xfrm>
          <a:prstGeom prst="rect">
            <a:avLst/>
          </a:prstGeom>
        </p:spPr>
      </p:pic>
      <p:pic>
        <p:nvPicPr>
          <p:cNvPr id="7" name="Picture 6">
            <a:extLst>
              <a:ext uri="{FF2B5EF4-FFF2-40B4-BE49-F238E27FC236}">
                <a16:creationId xmlns:a16="http://schemas.microsoft.com/office/drawing/2014/main" id="{D616A408-C40A-F000-CB82-077817A6DFEA}"/>
              </a:ext>
            </a:extLst>
          </p:cNvPr>
          <p:cNvPicPr>
            <a:picLocks noChangeAspect="1"/>
          </p:cNvPicPr>
          <p:nvPr/>
        </p:nvPicPr>
        <p:blipFill>
          <a:blip r:embed="rId3"/>
          <a:stretch>
            <a:fillRect/>
          </a:stretch>
        </p:blipFill>
        <p:spPr>
          <a:xfrm>
            <a:off x="3705988" y="762165"/>
            <a:ext cx="2625799" cy="5750778"/>
          </a:xfrm>
          <a:prstGeom prst="rect">
            <a:avLst/>
          </a:prstGeom>
        </p:spPr>
      </p:pic>
    </p:spTree>
    <p:extLst>
      <p:ext uri="{BB962C8B-B14F-4D97-AF65-F5344CB8AC3E}">
        <p14:creationId xmlns:p14="http://schemas.microsoft.com/office/powerpoint/2010/main" val="13482522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9">
            <a:extLst>
              <a:ext uri="{FF2B5EF4-FFF2-40B4-BE49-F238E27FC236}">
                <a16:creationId xmlns:a16="http://schemas.microsoft.com/office/drawing/2014/main" id="{F0AED851-54B9-4765-92D2-F0BE443BEC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1">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3">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824"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60480" y="2984992"/>
            <a:ext cx="731521" cy="673460"/>
            <a:chOff x="3940602" y="308034"/>
            <a:chExt cx="2116791" cy="3428999"/>
          </a:xfrm>
          <a:solidFill>
            <a:schemeClr val="accent4"/>
          </a:solidFill>
        </p:grpSpPr>
        <p:sp>
          <p:nvSpPr>
            <p:cNvPr id="17" name="Rectangle 16">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642E4DC5-007B-899E-7273-61BBA4D8BCB7}"/>
              </a:ext>
            </a:extLst>
          </p:cNvPr>
          <p:cNvSpPr txBox="1"/>
          <p:nvPr/>
        </p:nvSpPr>
        <p:spPr>
          <a:xfrm>
            <a:off x="2023175" y="69011"/>
            <a:ext cx="8587315" cy="646331"/>
          </a:xfrm>
          <a:prstGeom prst="rect">
            <a:avLst/>
          </a:prstGeom>
          <a:noFill/>
        </p:spPr>
        <p:txBody>
          <a:bodyPr wrap="square">
            <a:spAutoFit/>
          </a:bodyPr>
          <a:lstStyle/>
          <a:p>
            <a:pPr algn="ctr"/>
            <a:r>
              <a:rPr lang="en-US" sz="3600" dirty="0"/>
              <a:t>Universal Health Records</a:t>
            </a:r>
            <a:endParaRPr lang="en-US" sz="3600" b="1" dirty="0">
              <a:latin typeface="Myriad Pro Light" panose="020B0403030403020204"/>
            </a:endParaRPr>
          </a:p>
        </p:txBody>
      </p:sp>
      <p:sp>
        <p:nvSpPr>
          <p:cNvPr id="9" name="TextBox 8">
            <a:extLst>
              <a:ext uri="{FF2B5EF4-FFF2-40B4-BE49-F238E27FC236}">
                <a16:creationId xmlns:a16="http://schemas.microsoft.com/office/drawing/2014/main" id="{2F15B00D-73F7-0011-D435-E788AAB60C49}"/>
              </a:ext>
            </a:extLst>
          </p:cNvPr>
          <p:cNvSpPr txBox="1"/>
          <p:nvPr/>
        </p:nvSpPr>
        <p:spPr>
          <a:xfrm>
            <a:off x="9310778" y="1405673"/>
            <a:ext cx="2881222" cy="4401205"/>
          </a:xfrm>
          <a:prstGeom prst="rect">
            <a:avLst/>
          </a:prstGeom>
          <a:noFill/>
        </p:spPr>
        <p:txBody>
          <a:bodyPr wrap="square">
            <a:spAutoFit/>
          </a:bodyPr>
          <a:lstStyle/>
          <a:p>
            <a:pPr marL="0" indent="0">
              <a:buNone/>
            </a:pPr>
            <a:r>
              <a:rPr lang="en-US" sz="2000" dirty="0">
                <a:latin typeface="Calibri" panose="020F0502020204030204" pitchFamily="34" charset="0"/>
                <a:ea typeface="Calibri" panose="020F0502020204030204" pitchFamily="34" charset="0"/>
                <a:cs typeface="Times New Roman" panose="02020603050405020304" pitchFamily="18" charset="0"/>
              </a:rPr>
              <a:t>Users can get access to health records and information beyond what was shared by their CureMD practice. </a:t>
            </a:r>
          </a:p>
          <a:p>
            <a:pPr marL="0" indent="0">
              <a:buNone/>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2000" dirty="0">
                <a:latin typeface="Calibri" panose="020F0502020204030204" pitchFamily="34" charset="0"/>
                <a:ea typeface="Calibri" panose="020F0502020204030204" pitchFamily="34" charset="0"/>
                <a:cs typeface="Times New Roman" panose="02020603050405020304" pitchFamily="18" charset="0"/>
              </a:rPr>
              <a:t>This data can come from Health Information Exchanges (HIEs), providers, insurance portals, hospitals and patient portals.</a:t>
            </a:r>
            <a:endParaRPr lang="en-US" sz="2000" dirty="0"/>
          </a:p>
        </p:txBody>
      </p:sp>
      <p:pic>
        <p:nvPicPr>
          <p:cNvPr id="2" name="Picture 1">
            <a:extLst>
              <a:ext uri="{FF2B5EF4-FFF2-40B4-BE49-F238E27FC236}">
                <a16:creationId xmlns:a16="http://schemas.microsoft.com/office/drawing/2014/main" id="{0D9BCABA-8406-B20E-47C4-F1B80A2D0E8F}"/>
              </a:ext>
            </a:extLst>
          </p:cNvPr>
          <p:cNvPicPr>
            <a:picLocks noChangeAspect="1"/>
          </p:cNvPicPr>
          <p:nvPr/>
        </p:nvPicPr>
        <p:blipFill>
          <a:blip r:embed="rId2"/>
          <a:stretch>
            <a:fillRect/>
          </a:stretch>
        </p:blipFill>
        <p:spPr>
          <a:xfrm>
            <a:off x="186337" y="1184858"/>
            <a:ext cx="9015237" cy="4758742"/>
          </a:xfrm>
          <a:prstGeom prst="rect">
            <a:avLst/>
          </a:prstGeom>
        </p:spPr>
      </p:pic>
    </p:spTree>
    <p:extLst>
      <p:ext uri="{BB962C8B-B14F-4D97-AF65-F5344CB8AC3E}">
        <p14:creationId xmlns:p14="http://schemas.microsoft.com/office/powerpoint/2010/main" val="14634391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9">
            <a:extLst>
              <a:ext uri="{FF2B5EF4-FFF2-40B4-BE49-F238E27FC236}">
                <a16:creationId xmlns:a16="http://schemas.microsoft.com/office/drawing/2014/main" id="{F0AED851-54B9-4765-92D2-F0BE443BEC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1">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3">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824"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60480" y="2984992"/>
            <a:ext cx="731521" cy="673460"/>
            <a:chOff x="3940602" y="308034"/>
            <a:chExt cx="2116791" cy="3428999"/>
          </a:xfrm>
          <a:solidFill>
            <a:schemeClr val="accent4"/>
          </a:solidFill>
        </p:grpSpPr>
        <p:sp>
          <p:nvSpPr>
            <p:cNvPr id="17" name="Rectangle 16">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642E4DC5-007B-899E-7273-61BBA4D8BCB7}"/>
              </a:ext>
            </a:extLst>
          </p:cNvPr>
          <p:cNvSpPr txBox="1"/>
          <p:nvPr/>
        </p:nvSpPr>
        <p:spPr>
          <a:xfrm>
            <a:off x="2023175" y="69011"/>
            <a:ext cx="8587315" cy="646331"/>
          </a:xfrm>
          <a:prstGeom prst="rect">
            <a:avLst/>
          </a:prstGeom>
          <a:noFill/>
        </p:spPr>
        <p:txBody>
          <a:bodyPr wrap="square">
            <a:spAutoFit/>
          </a:bodyPr>
          <a:lstStyle/>
          <a:p>
            <a:pPr algn="ctr"/>
            <a:r>
              <a:rPr lang="en-US" sz="3600" dirty="0"/>
              <a:t>Conversational AI</a:t>
            </a:r>
            <a:endParaRPr lang="en-US" sz="3600" b="1" dirty="0">
              <a:latin typeface="Myriad Pro Light" panose="020B0403030403020204"/>
            </a:endParaRPr>
          </a:p>
        </p:txBody>
      </p:sp>
      <p:sp>
        <p:nvSpPr>
          <p:cNvPr id="9" name="TextBox 8">
            <a:extLst>
              <a:ext uri="{FF2B5EF4-FFF2-40B4-BE49-F238E27FC236}">
                <a16:creationId xmlns:a16="http://schemas.microsoft.com/office/drawing/2014/main" id="{2F15B00D-73F7-0011-D435-E788AAB60C49}"/>
              </a:ext>
            </a:extLst>
          </p:cNvPr>
          <p:cNvSpPr txBox="1"/>
          <p:nvPr/>
        </p:nvSpPr>
        <p:spPr>
          <a:xfrm>
            <a:off x="7213600" y="1700975"/>
            <a:ext cx="3843683" cy="3539430"/>
          </a:xfrm>
          <a:prstGeom prst="rect">
            <a:avLst/>
          </a:prstGeom>
          <a:noFill/>
        </p:spPr>
        <p:txBody>
          <a:bodyPr wrap="square">
            <a:spAutoFit/>
          </a:bodyPr>
          <a:lstStyle/>
          <a:p>
            <a:pPr marL="0" indent="0">
              <a:buNone/>
            </a:pPr>
            <a:r>
              <a:rPr lang="en-US" sz="2800" dirty="0"/>
              <a:t>Our AI chatbot allows patients instant updates on their treatment plan, answers questions about medications, </a:t>
            </a:r>
          </a:p>
          <a:p>
            <a:pPr marL="0" indent="0">
              <a:buNone/>
            </a:pPr>
            <a:r>
              <a:rPr lang="en-US" sz="2800" dirty="0"/>
              <a:t>helps book appointments and a lot more.  </a:t>
            </a:r>
          </a:p>
        </p:txBody>
      </p:sp>
      <p:pic>
        <p:nvPicPr>
          <p:cNvPr id="3" name="Picture 2">
            <a:extLst>
              <a:ext uri="{FF2B5EF4-FFF2-40B4-BE49-F238E27FC236}">
                <a16:creationId xmlns:a16="http://schemas.microsoft.com/office/drawing/2014/main" id="{DA3FAE76-DF82-3E70-0C9B-52FA59836A50}"/>
              </a:ext>
            </a:extLst>
          </p:cNvPr>
          <p:cNvPicPr>
            <a:picLocks noChangeAspect="1"/>
          </p:cNvPicPr>
          <p:nvPr/>
        </p:nvPicPr>
        <p:blipFill>
          <a:blip r:embed="rId2"/>
          <a:stretch>
            <a:fillRect/>
          </a:stretch>
        </p:blipFill>
        <p:spPr>
          <a:xfrm>
            <a:off x="932142" y="688622"/>
            <a:ext cx="2827058" cy="6015424"/>
          </a:xfrm>
          <a:prstGeom prst="rect">
            <a:avLst/>
          </a:prstGeom>
        </p:spPr>
      </p:pic>
      <p:pic>
        <p:nvPicPr>
          <p:cNvPr id="5" name="Picture 4">
            <a:extLst>
              <a:ext uri="{FF2B5EF4-FFF2-40B4-BE49-F238E27FC236}">
                <a16:creationId xmlns:a16="http://schemas.microsoft.com/office/drawing/2014/main" id="{89F872DF-1955-FAC1-76D3-23F33CDF177D}"/>
              </a:ext>
            </a:extLst>
          </p:cNvPr>
          <p:cNvPicPr/>
          <p:nvPr/>
        </p:nvPicPr>
        <p:blipFill>
          <a:blip r:embed="rId3"/>
          <a:stretch>
            <a:fillRect/>
          </a:stretch>
        </p:blipFill>
        <p:spPr>
          <a:xfrm>
            <a:off x="4017753" y="706572"/>
            <a:ext cx="2817156" cy="5989791"/>
          </a:xfrm>
          <a:prstGeom prst="rect">
            <a:avLst/>
          </a:prstGeom>
        </p:spPr>
      </p:pic>
    </p:spTree>
    <p:extLst>
      <p:ext uri="{BB962C8B-B14F-4D97-AF65-F5344CB8AC3E}">
        <p14:creationId xmlns:p14="http://schemas.microsoft.com/office/powerpoint/2010/main" val="19282811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6">
            <a:extLst>
              <a:ext uri="{FF2B5EF4-FFF2-40B4-BE49-F238E27FC236}">
                <a16:creationId xmlns:a16="http://schemas.microsoft.com/office/drawing/2014/main" id="{2DA60C47-9F76-46D7-9D57-E0C7BA42B8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42E4DC5-007B-899E-7273-61BBA4D8BCB7}"/>
              </a:ext>
            </a:extLst>
          </p:cNvPr>
          <p:cNvSpPr txBox="1"/>
          <p:nvPr/>
        </p:nvSpPr>
        <p:spPr>
          <a:xfrm>
            <a:off x="7178596" y="1507866"/>
            <a:ext cx="4475848" cy="3787041"/>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100" b="1" dirty="0">
                <a:latin typeface="+mj-lt"/>
                <a:ea typeface="+mj-ea"/>
                <a:cs typeface="+mj-cs"/>
              </a:rPr>
              <a:t>Launching early 2024!</a:t>
            </a:r>
          </a:p>
          <a:p>
            <a:pPr>
              <a:lnSpc>
                <a:spcPct val="90000"/>
              </a:lnSpc>
              <a:spcBef>
                <a:spcPct val="0"/>
              </a:spcBef>
              <a:spcAft>
                <a:spcPts val="600"/>
              </a:spcAft>
            </a:pPr>
            <a:endParaRPr lang="en-US" sz="5100" b="1" dirty="0">
              <a:latin typeface="+mj-lt"/>
              <a:ea typeface="+mj-ea"/>
              <a:cs typeface="+mj-cs"/>
            </a:endParaRPr>
          </a:p>
          <a:p>
            <a:pPr>
              <a:lnSpc>
                <a:spcPct val="90000"/>
              </a:lnSpc>
              <a:spcBef>
                <a:spcPct val="0"/>
              </a:spcBef>
              <a:spcAft>
                <a:spcPts val="600"/>
              </a:spcAft>
            </a:pPr>
            <a:r>
              <a:rPr lang="en-US" sz="5100" b="1" dirty="0">
                <a:latin typeface="+mj-lt"/>
                <a:ea typeface="+mj-ea"/>
                <a:cs typeface="+mj-cs"/>
              </a:rPr>
              <a:t>Let’s explore the app…</a:t>
            </a:r>
          </a:p>
        </p:txBody>
      </p:sp>
      <p:sp>
        <p:nvSpPr>
          <p:cNvPr id="25" name="Rectangle 28">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365538" y="385757"/>
            <a:ext cx="1715478" cy="64465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3413" y="269325"/>
            <a:ext cx="5591744" cy="617193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logo of a tree with colorful leaves&#10;&#10;Description automatically generated">
            <a:extLst>
              <a:ext uri="{FF2B5EF4-FFF2-40B4-BE49-F238E27FC236}">
                <a16:creationId xmlns:a16="http://schemas.microsoft.com/office/drawing/2014/main" id="{4E82AAFE-2D9C-84B8-B3CA-8B76E403408F}"/>
              </a:ext>
            </a:extLst>
          </p:cNvPr>
          <p:cNvPicPr/>
          <p:nvPr/>
        </p:nvPicPr>
        <p:blipFill>
          <a:blip r:embed="rId2">
            <a:extLst>
              <a:ext uri="{28A0092B-C50C-407E-A947-70E740481C1C}">
                <a14:useLocalDpi xmlns:a14="http://schemas.microsoft.com/office/drawing/2010/main" val="0"/>
              </a:ext>
            </a:extLst>
          </a:blip>
          <a:stretch>
            <a:fillRect/>
          </a:stretch>
        </p:blipFill>
        <p:spPr>
          <a:xfrm>
            <a:off x="2116536" y="425052"/>
            <a:ext cx="2825496" cy="2825496"/>
          </a:xfrm>
          <a:prstGeom prst="rect">
            <a:avLst/>
          </a:prstGeom>
        </p:spPr>
      </p:pic>
      <p:pic>
        <p:nvPicPr>
          <p:cNvPr id="3" name="Picture 2" descr="A purple letters on a black background&#10;&#10;Description automatically generated">
            <a:extLst>
              <a:ext uri="{FF2B5EF4-FFF2-40B4-BE49-F238E27FC236}">
                <a16:creationId xmlns:a16="http://schemas.microsoft.com/office/drawing/2014/main" id="{B998BFA9-25D0-E624-B3A6-9C3BD0878FAC}"/>
              </a:ext>
            </a:extLst>
          </p:cNvPr>
          <p:cNvPicPr>
            <a:picLocks noChangeAspect="1"/>
          </p:cNvPicPr>
          <p:nvPr/>
        </p:nvPicPr>
        <p:blipFill>
          <a:blip r:embed="rId3"/>
          <a:stretch>
            <a:fillRect/>
          </a:stretch>
        </p:blipFill>
        <p:spPr>
          <a:xfrm>
            <a:off x="974268" y="3437313"/>
            <a:ext cx="5116068" cy="2825496"/>
          </a:xfrm>
          <a:prstGeom prst="rect">
            <a:avLst/>
          </a:prstGeom>
        </p:spPr>
      </p:pic>
      <p:sp>
        <p:nvSpPr>
          <p:cNvPr id="33" name="Rectangle 32">
            <a:extLst>
              <a:ext uri="{FF2B5EF4-FFF2-40B4-BE49-F238E27FC236}">
                <a16:creationId xmlns:a16="http://schemas.microsoft.com/office/drawing/2014/main" id="{6CF143E5-57C3-46A3-91A2-EDAA7A8E6A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00543" y="2754068"/>
            <a:ext cx="149016" cy="17099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59852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8">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Triangle 10">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12">
            <a:extLst>
              <a:ext uri="{FF2B5EF4-FFF2-40B4-BE49-F238E27FC236}">
                <a16:creationId xmlns:a16="http://schemas.microsoft.com/office/drawing/2014/main" id="{C37E9D4B-7BFA-4D10-B666-547BAC499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logo of a tree with colorful leaves&#10;&#10;Description automatically generated">
            <a:extLst>
              <a:ext uri="{FF2B5EF4-FFF2-40B4-BE49-F238E27FC236}">
                <a16:creationId xmlns:a16="http://schemas.microsoft.com/office/drawing/2014/main" id="{79179BC3-740C-EAA4-8A91-7A5D1E6F0D7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8468134" y="318165"/>
            <a:ext cx="3400426" cy="3400426"/>
          </a:xfrm>
          <a:prstGeom prst="rect">
            <a:avLst/>
          </a:prstGeom>
        </p:spPr>
      </p:pic>
      <p:sp>
        <p:nvSpPr>
          <p:cNvPr id="5" name="TextBox 4">
            <a:extLst>
              <a:ext uri="{FF2B5EF4-FFF2-40B4-BE49-F238E27FC236}">
                <a16:creationId xmlns:a16="http://schemas.microsoft.com/office/drawing/2014/main" id="{24F261B5-4B76-566C-0C71-0BAEA2B9E587}"/>
              </a:ext>
            </a:extLst>
          </p:cNvPr>
          <p:cNvSpPr txBox="1"/>
          <p:nvPr/>
        </p:nvSpPr>
        <p:spPr>
          <a:xfrm>
            <a:off x="1941928" y="2904546"/>
            <a:ext cx="8173691" cy="1384995"/>
          </a:xfrm>
          <a:prstGeom prst="rect">
            <a:avLst/>
          </a:prstGeom>
          <a:noFill/>
        </p:spPr>
        <p:txBody>
          <a:bodyPr wrap="square" rtlCol="0">
            <a:spAutoFit/>
          </a:bodyPr>
          <a:lstStyle/>
          <a:p>
            <a:pPr algn="ctr"/>
            <a:endParaRPr lang="en-US" dirty="0">
              <a:latin typeface="Myriad Pro Light" panose="020B0403030403020204" pitchFamily="34" charset="0"/>
            </a:endParaRPr>
          </a:p>
          <a:p>
            <a:pPr algn="ctr"/>
            <a:r>
              <a:rPr lang="en-US" sz="6600" dirty="0">
                <a:ln w="0">
                  <a:solidFill>
                    <a:schemeClr val="tx1"/>
                  </a:solidFill>
                </a:ln>
                <a:effectLst>
                  <a:outerShdw blurRad="38100" dist="19050" dir="2700000" algn="tl" rotWithShape="0">
                    <a:schemeClr val="dk1">
                      <a:alpha val="40000"/>
                    </a:schemeClr>
                  </a:outerShdw>
                </a:effectLst>
                <a:latin typeface="Myriad Pro Light" panose="020B0403030403020204" pitchFamily="34" charset="0"/>
              </a:rPr>
              <a:t>THANK YOU!!!</a:t>
            </a:r>
            <a:endParaRPr lang="en-US" sz="2400" dirty="0">
              <a:latin typeface="Myriad Pro Light" panose="020B0403030403020204" pitchFamily="34" charset="0"/>
            </a:endParaRPr>
          </a:p>
        </p:txBody>
      </p:sp>
    </p:spTree>
    <p:extLst>
      <p:ext uri="{BB962C8B-B14F-4D97-AF65-F5344CB8AC3E}">
        <p14:creationId xmlns:p14="http://schemas.microsoft.com/office/powerpoint/2010/main" val="27604326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9">
            <a:extLst>
              <a:ext uri="{FF2B5EF4-FFF2-40B4-BE49-F238E27FC236}">
                <a16:creationId xmlns:a16="http://schemas.microsoft.com/office/drawing/2014/main" id="{F0AED851-54B9-4765-92D2-F0BE443BEC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F0C7E19C-6920-4616-9CF3-939D955A9687}"/>
              </a:ext>
            </a:extLst>
          </p:cNvPr>
          <p:cNvSpPr/>
          <p:nvPr/>
        </p:nvSpPr>
        <p:spPr>
          <a:xfrm>
            <a:off x="6800315" y="994520"/>
            <a:ext cx="3827428" cy="4664407"/>
          </a:xfrm>
          <a:prstGeom prst="rect">
            <a:avLst/>
          </a:prstGeom>
        </p:spPr>
        <p:txBody>
          <a:bodyPr vert="horz" lIns="91440" tIns="45720" rIns="91440" bIns="45720" rtlCol="0" anchor="t">
            <a:normAutofit lnSpcReduction="10000"/>
          </a:bodyPr>
          <a:lstStyle/>
          <a:p>
            <a:pPr marL="457200" indent="-457200">
              <a:lnSpc>
                <a:spcPct val="90000"/>
              </a:lnSpc>
              <a:spcBef>
                <a:spcPct val="0"/>
              </a:spcBef>
              <a:spcAft>
                <a:spcPts val="576"/>
              </a:spcAft>
              <a:buFont typeface="Arial" panose="020B0604020202020204" pitchFamily="34" charset="0"/>
              <a:buChar char="•"/>
            </a:pPr>
            <a:r>
              <a:rPr lang="en-US" sz="3200" kern="1200" dirty="0">
                <a:solidFill>
                  <a:schemeClr val="tx1"/>
                </a:solidFill>
                <a:latin typeface="+mj-lt"/>
                <a:ea typeface="+mj-ea"/>
                <a:cs typeface="+mj-cs"/>
              </a:rPr>
              <a:t>About 15,000 hours of </a:t>
            </a:r>
            <a:r>
              <a:rPr lang="en-US" sz="3200" i="1" kern="1200" dirty="0">
                <a:solidFill>
                  <a:schemeClr val="tx1"/>
                </a:solidFill>
                <a:latin typeface="+mj-lt"/>
                <a:ea typeface="+mj-ea"/>
                <a:cs typeface="+mj-cs"/>
              </a:rPr>
              <a:t>only</a:t>
            </a:r>
            <a:r>
              <a:rPr lang="en-US" sz="3200" kern="1200" dirty="0">
                <a:solidFill>
                  <a:schemeClr val="tx1"/>
                </a:solidFill>
                <a:latin typeface="+mj-lt"/>
                <a:ea typeface="+mj-ea"/>
                <a:cs typeface="+mj-cs"/>
              </a:rPr>
              <a:t> development hours since 2019.</a:t>
            </a:r>
          </a:p>
          <a:p>
            <a:pPr>
              <a:lnSpc>
                <a:spcPct val="90000"/>
              </a:lnSpc>
              <a:spcBef>
                <a:spcPct val="0"/>
              </a:spcBef>
              <a:spcAft>
                <a:spcPts val="576"/>
              </a:spcAft>
            </a:pPr>
            <a:endParaRPr lang="en-US" sz="3200" dirty="0">
              <a:latin typeface="+mj-lt"/>
              <a:ea typeface="+mj-ea"/>
              <a:cs typeface="+mj-cs"/>
            </a:endParaRPr>
          </a:p>
          <a:p>
            <a:pPr marL="457200" indent="-457200">
              <a:lnSpc>
                <a:spcPct val="90000"/>
              </a:lnSpc>
              <a:spcBef>
                <a:spcPct val="0"/>
              </a:spcBef>
              <a:spcAft>
                <a:spcPts val="576"/>
              </a:spcAft>
              <a:buFont typeface="Arial" panose="020B0604020202020204" pitchFamily="34" charset="0"/>
              <a:buChar char="•"/>
            </a:pPr>
            <a:r>
              <a:rPr lang="en-US" sz="3200" kern="1200" dirty="0">
                <a:solidFill>
                  <a:schemeClr val="tx1"/>
                </a:solidFill>
                <a:latin typeface="+mj-lt"/>
                <a:ea typeface="+mj-ea"/>
                <a:cs typeface="+mj-cs"/>
              </a:rPr>
              <a:t>Thank you to the agencies who continue to share suggestions towards our application!!! </a:t>
            </a:r>
          </a:p>
          <a:p>
            <a:pPr>
              <a:lnSpc>
                <a:spcPct val="90000"/>
              </a:lnSpc>
              <a:spcBef>
                <a:spcPct val="0"/>
              </a:spcBef>
              <a:spcAft>
                <a:spcPts val="600"/>
              </a:spcAft>
            </a:pPr>
            <a:endParaRPr lang="en-US" sz="3800" b="1" kern="1200" dirty="0">
              <a:ln w="0"/>
              <a:solidFill>
                <a:schemeClr val="tx1"/>
              </a:solidFill>
              <a:effectLst>
                <a:outerShdw blurRad="38100" dist="19050" dir="2700000" algn="tl" rotWithShape="0">
                  <a:schemeClr val="dk1">
                    <a:alpha val="40000"/>
                  </a:schemeClr>
                </a:outerShdw>
              </a:effectLst>
              <a:latin typeface="+mj-lt"/>
              <a:ea typeface="+mj-ea"/>
              <a:cs typeface="+mj-cs"/>
            </a:endParaRPr>
          </a:p>
        </p:txBody>
      </p:sp>
      <p:sp>
        <p:nvSpPr>
          <p:cNvPr id="21" name="Rectangle 11">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3">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824"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60480" y="2984992"/>
            <a:ext cx="731521" cy="673460"/>
            <a:chOff x="3940602" y="308034"/>
            <a:chExt cx="2116791" cy="3428999"/>
          </a:xfrm>
          <a:solidFill>
            <a:schemeClr val="accent4"/>
          </a:solidFill>
        </p:grpSpPr>
        <p:sp>
          <p:nvSpPr>
            <p:cNvPr id="17" name="Rectangle 16">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3" name="Content Placeholder 5">
            <a:extLst>
              <a:ext uri="{FF2B5EF4-FFF2-40B4-BE49-F238E27FC236}">
                <a16:creationId xmlns:a16="http://schemas.microsoft.com/office/drawing/2014/main" id="{3F767719-5E90-04BA-692B-6BA3DE825DA9}"/>
              </a:ext>
            </a:extLst>
          </p:cNvPr>
          <p:cNvGraphicFramePr>
            <a:graphicFrameLocks/>
          </p:cNvGraphicFramePr>
          <p:nvPr>
            <p:extLst>
              <p:ext uri="{D42A27DB-BD31-4B8C-83A1-F6EECF244321}">
                <p14:modId xmlns:p14="http://schemas.microsoft.com/office/powerpoint/2010/main" val="2061341912"/>
              </p:ext>
            </p:extLst>
          </p:nvPr>
        </p:nvGraphicFramePr>
        <p:xfrm>
          <a:off x="442910" y="390804"/>
          <a:ext cx="5906131" cy="5673565"/>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descr="A logo of a tree with colorful leaves&#10;&#10;Description automatically generated">
            <a:extLst>
              <a:ext uri="{FF2B5EF4-FFF2-40B4-BE49-F238E27FC236}">
                <a16:creationId xmlns:a16="http://schemas.microsoft.com/office/drawing/2014/main" id="{EAB84921-3263-E140-A3AE-63CE66B277D3}"/>
              </a:ext>
            </a:extLst>
          </p:cNvPr>
          <p:cNvPicPr/>
          <p:nvPr/>
        </p:nvPicPr>
        <p:blipFill>
          <a:blip r:embed="rId4">
            <a:extLst>
              <a:ext uri="{28A0092B-C50C-407E-A947-70E740481C1C}">
                <a14:useLocalDpi xmlns:a14="http://schemas.microsoft.com/office/drawing/2010/main" val="0"/>
              </a:ext>
            </a:extLst>
          </a:blip>
          <a:stretch>
            <a:fillRect/>
          </a:stretch>
        </p:blipFill>
        <p:spPr>
          <a:xfrm>
            <a:off x="9713344" y="4373591"/>
            <a:ext cx="2711570" cy="2761059"/>
          </a:xfrm>
          <a:prstGeom prst="rect">
            <a:avLst/>
          </a:prstGeom>
        </p:spPr>
      </p:pic>
    </p:spTree>
    <p:extLst>
      <p:ext uri="{BB962C8B-B14F-4D97-AF65-F5344CB8AC3E}">
        <p14:creationId xmlns:p14="http://schemas.microsoft.com/office/powerpoint/2010/main" val="40662131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EFC920F-B85A-4068-BD93-41064EDE9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1C559108-BBAE-426C-8564-051D2BA6DD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3" name="Rectangle 12">
              <a:extLst>
                <a:ext uri="{FF2B5EF4-FFF2-40B4-BE49-F238E27FC236}">
                  <a16:creationId xmlns:a16="http://schemas.microsoft.com/office/drawing/2014/main" id="{42BC35EE-6650-42D2-AEFB-4B7CD1AFC9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952C743-9049-4DFB-878B-2AB07B6E4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DD7B69F-7586-411A-B71C-F1D443D9A804}"/>
              </a:ext>
            </a:extLst>
          </p:cNvPr>
          <p:cNvSpPr/>
          <p:nvPr/>
        </p:nvSpPr>
        <p:spPr>
          <a:xfrm>
            <a:off x="1099425" y="1238081"/>
            <a:ext cx="4709345" cy="962953"/>
          </a:xfrm>
          <a:prstGeom prst="rect">
            <a:avLst/>
          </a:prstGeom>
        </p:spPr>
        <p:txBody>
          <a:bodyPr vert="horz" lIns="91440" tIns="45720" rIns="91440" bIns="45720" rtlCol="0" anchor="b">
            <a:normAutofit/>
          </a:bodyPr>
          <a:lstStyle/>
          <a:p>
            <a:pPr marR="0" lvl="0">
              <a:lnSpc>
                <a:spcPct val="90000"/>
              </a:lnSpc>
              <a:spcBef>
                <a:spcPct val="0"/>
              </a:spcBef>
              <a:spcAft>
                <a:spcPts val="600"/>
              </a:spcAft>
              <a:buSzPts val="1000"/>
              <a:tabLst>
                <a:tab pos="457200" algn="l"/>
              </a:tabLst>
            </a:pPr>
            <a:r>
              <a:rPr lang="en-US" sz="2900" b="1" dirty="0">
                <a:latin typeface="+mj-lt"/>
                <a:ea typeface="+mj-ea"/>
                <a:cs typeface="+mj-cs"/>
              </a:rPr>
              <a:t>Revolutionizing Public Health Reporting </a:t>
            </a:r>
            <a:endParaRPr lang="en-US" sz="2900" b="1" dirty="0">
              <a:effectLst/>
              <a:latin typeface="+mj-lt"/>
              <a:ea typeface="+mj-ea"/>
              <a:cs typeface="+mj-cs"/>
            </a:endParaRPr>
          </a:p>
        </p:txBody>
      </p:sp>
      <p:sp>
        <p:nvSpPr>
          <p:cNvPr id="18" name="Rectangle 17">
            <a:extLst>
              <a:ext uri="{FF2B5EF4-FFF2-40B4-BE49-F238E27FC236}">
                <a16:creationId xmlns:a16="http://schemas.microsoft.com/office/drawing/2014/main" id="{1382A32C-5B0C-4B1C-A074-76C6DBCC9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39885" y="2372170"/>
            <a:ext cx="438912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70C1B69-9DB8-4961-9F0C-41E6B117D1C4}"/>
              </a:ext>
            </a:extLst>
          </p:cNvPr>
          <p:cNvSpPr/>
          <p:nvPr/>
        </p:nvSpPr>
        <p:spPr>
          <a:xfrm>
            <a:off x="1100736" y="2508105"/>
            <a:ext cx="4709345" cy="3632493"/>
          </a:xfrm>
          <a:prstGeom prst="rect">
            <a:avLst/>
          </a:prstGeom>
        </p:spPr>
        <p:txBody>
          <a:bodyPr vert="horz" lIns="91440" tIns="45720" rIns="91440" bIns="45720" rtlCol="0" anchor="ctr">
            <a:noAutofit/>
          </a:bodyPr>
          <a:lstStyle/>
          <a:p>
            <a:pPr marR="0" lvl="1" indent="-228600">
              <a:lnSpc>
                <a:spcPct val="90000"/>
              </a:lnSpc>
              <a:spcBef>
                <a:spcPts val="0"/>
              </a:spcBef>
              <a:spcAft>
                <a:spcPts val="600"/>
              </a:spcAft>
              <a:buSzPts val="1000"/>
              <a:buFont typeface="Arial" panose="020B0604020202020204" pitchFamily="34" charset="0"/>
              <a:buChar char="•"/>
              <a:tabLst>
                <a:tab pos="914400" algn="l"/>
              </a:tabLst>
            </a:pPr>
            <a:r>
              <a:rPr lang="en-US" sz="1700" dirty="0"/>
              <a:t>Endless hours committed to developing </a:t>
            </a:r>
            <a:r>
              <a:rPr lang="en-US" sz="1700" dirty="0" err="1"/>
              <a:t>TitleX</a:t>
            </a:r>
            <a:r>
              <a:rPr lang="en-US" sz="1700" dirty="0"/>
              <a:t> Reporting  </a:t>
            </a:r>
          </a:p>
          <a:p>
            <a:pPr marL="1143000" marR="0" lvl="2" indent="-228600">
              <a:lnSpc>
                <a:spcPct val="90000"/>
              </a:lnSpc>
              <a:spcBef>
                <a:spcPts val="0"/>
              </a:spcBef>
              <a:spcAft>
                <a:spcPts val="600"/>
              </a:spcAft>
              <a:buSzPts val="1000"/>
              <a:buFont typeface="Arial" panose="020B0604020202020204" pitchFamily="34" charset="0"/>
              <a:buChar char="•"/>
              <a:tabLst>
                <a:tab pos="1371600" algn="l"/>
              </a:tabLst>
            </a:pPr>
            <a:r>
              <a:rPr lang="en-US" sz="1700" dirty="0"/>
              <a:t>Alabama Department of Health- FPAR2.0</a:t>
            </a:r>
          </a:p>
          <a:p>
            <a:pPr marL="1143000" marR="0" lvl="2" indent="-228600">
              <a:lnSpc>
                <a:spcPct val="90000"/>
              </a:lnSpc>
              <a:spcBef>
                <a:spcPts val="0"/>
              </a:spcBef>
              <a:spcAft>
                <a:spcPts val="600"/>
              </a:spcAft>
              <a:buSzPts val="1000"/>
              <a:buFont typeface="Arial" panose="020B0604020202020204" pitchFamily="34" charset="0"/>
              <a:buChar char="•"/>
              <a:tabLst>
                <a:tab pos="1371600" algn="l"/>
              </a:tabLst>
            </a:pPr>
            <a:r>
              <a:rPr lang="en-US" sz="1700" dirty="0"/>
              <a:t>North Carolina - LHD Batch Reporting </a:t>
            </a:r>
          </a:p>
          <a:p>
            <a:pPr marL="1143000" marR="0" lvl="2" indent="-228600">
              <a:lnSpc>
                <a:spcPct val="90000"/>
              </a:lnSpc>
              <a:spcBef>
                <a:spcPts val="0"/>
              </a:spcBef>
              <a:spcAft>
                <a:spcPts val="600"/>
              </a:spcAft>
              <a:buSzPts val="1000"/>
              <a:buFont typeface="Arial" panose="020B0604020202020204" pitchFamily="34" charset="0"/>
              <a:buChar char="•"/>
              <a:tabLst>
                <a:tab pos="1371600" algn="l"/>
              </a:tabLst>
            </a:pPr>
            <a:r>
              <a:rPr lang="en-US" sz="1700" dirty="0"/>
              <a:t>Colorado - iCare2.0</a:t>
            </a:r>
          </a:p>
          <a:p>
            <a:pPr marL="1143000" marR="0" lvl="2" indent="-228600">
              <a:lnSpc>
                <a:spcPct val="90000"/>
              </a:lnSpc>
              <a:spcBef>
                <a:spcPts val="0"/>
              </a:spcBef>
              <a:spcAft>
                <a:spcPts val="600"/>
              </a:spcAft>
              <a:buSzPts val="1000"/>
              <a:buFont typeface="Arial" panose="020B0604020202020204" pitchFamily="34" charset="0"/>
              <a:buChar char="•"/>
              <a:tabLst>
                <a:tab pos="1371600" algn="l"/>
              </a:tabLst>
            </a:pPr>
            <a:r>
              <a:rPr lang="en-US" sz="1700" dirty="0"/>
              <a:t>Kansas - DAISEY  </a:t>
            </a:r>
          </a:p>
          <a:p>
            <a:pPr marL="1143000" marR="0" lvl="2" indent="-228600">
              <a:lnSpc>
                <a:spcPct val="90000"/>
              </a:lnSpc>
              <a:spcBef>
                <a:spcPts val="0"/>
              </a:spcBef>
              <a:spcAft>
                <a:spcPts val="600"/>
              </a:spcAft>
              <a:buSzPts val="1000"/>
              <a:buFont typeface="Arial" panose="020B0604020202020204" pitchFamily="34" charset="0"/>
              <a:buChar char="•"/>
              <a:tabLst>
                <a:tab pos="1371600" algn="l"/>
              </a:tabLst>
            </a:pPr>
            <a:r>
              <a:rPr lang="en-US" sz="1700" dirty="0"/>
              <a:t>Missouri - FPAR2.0</a:t>
            </a:r>
          </a:p>
          <a:p>
            <a:pPr marL="1143000" marR="0" lvl="2" indent="-228600">
              <a:lnSpc>
                <a:spcPct val="90000"/>
              </a:lnSpc>
              <a:spcBef>
                <a:spcPts val="0"/>
              </a:spcBef>
              <a:spcAft>
                <a:spcPts val="600"/>
              </a:spcAft>
              <a:buSzPts val="1000"/>
              <a:buFont typeface="Arial" panose="020B0604020202020204" pitchFamily="34" charset="0"/>
              <a:buChar char="•"/>
              <a:tabLst>
                <a:tab pos="1371600" algn="l"/>
              </a:tabLst>
            </a:pPr>
            <a:r>
              <a:rPr lang="en-US" sz="1700" dirty="0"/>
              <a:t>Maryland - </a:t>
            </a:r>
            <a:r>
              <a:rPr lang="en-US" sz="1700" dirty="0" err="1"/>
              <a:t>Ahler's</a:t>
            </a:r>
            <a:r>
              <a:rPr lang="en-US" sz="1700" dirty="0"/>
              <a:t> </a:t>
            </a:r>
          </a:p>
          <a:p>
            <a:pPr marL="1143000" marR="0" lvl="2" indent="-228600">
              <a:lnSpc>
                <a:spcPct val="90000"/>
              </a:lnSpc>
              <a:spcBef>
                <a:spcPts val="0"/>
              </a:spcBef>
              <a:spcAft>
                <a:spcPts val="600"/>
              </a:spcAft>
              <a:buSzPts val="1000"/>
              <a:buFont typeface="Arial" panose="020B0604020202020204" pitchFamily="34" charset="0"/>
              <a:buChar char="•"/>
              <a:tabLst>
                <a:tab pos="1371600" algn="l"/>
              </a:tabLst>
            </a:pPr>
            <a:r>
              <a:rPr lang="en-US" sz="1700" dirty="0"/>
              <a:t>Texas - Ahlers </a:t>
            </a:r>
          </a:p>
          <a:p>
            <a:pPr marL="1143000" marR="0" lvl="2" indent="-228600">
              <a:lnSpc>
                <a:spcPct val="90000"/>
              </a:lnSpc>
              <a:spcBef>
                <a:spcPts val="0"/>
              </a:spcBef>
              <a:spcAft>
                <a:spcPts val="600"/>
              </a:spcAft>
              <a:buSzPts val="1000"/>
              <a:buFont typeface="Arial" panose="020B0604020202020204" pitchFamily="34" charset="0"/>
              <a:buChar char="•"/>
              <a:tabLst>
                <a:tab pos="1371600" algn="l"/>
              </a:tabLst>
            </a:pPr>
            <a:r>
              <a:rPr lang="en-US" sz="1700" dirty="0"/>
              <a:t>Ohio - Ahlers </a:t>
            </a:r>
          </a:p>
          <a:p>
            <a:pPr marL="1143000" marR="0" lvl="2" indent="-228600">
              <a:lnSpc>
                <a:spcPct val="90000"/>
              </a:lnSpc>
              <a:spcBef>
                <a:spcPts val="0"/>
              </a:spcBef>
              <a:spcAft>
                <a:spcPts val="600"/>
              </a:spcAft>
              <a:buSzPts val="1000"/>
              <a:buFont typeface="Arial" panose="020B0604020202020204" pitchFamily="34" charset="0"/>
              <a:buChar char="•"/>
              <a:tabLst>
                <a:tab pos="1371600" algn="l"/>
              </a:tabLst>
            </a:pPr>
            <a:r>
              <a:rPr lang="en-US" sz="1700" dirty="0"/>
              <a:t>Wyoming - Ahlers </a:t>
            </a:r>
          </a:p>
          <a:p>
            <a:pPr marL="1143000" marR="0" lvl="2" indent="-228600">
              <a:lnSpc>
                <a:spcPct val="90000"/>
              </a:lnSpc>
              <a:spcBef>
                <a:spcPts val="0"/>
              </a:spcBef>
              <a:spcAft>
                <a:spcPts val="600"/>
              </a:spcAft>
              <a:buSzPts val="1000"/>
              <a:buFont typeface="Arial" panose="020B0604020202020204" pitchFamily="34" charset="0"/>
              <a:buChar char="•"/>
              <a:tabLst>
                <a:tab pos="1371600" algn="l"/>
              </a:tabLst>
            </a:pPr>
            <a:r>
              <a:rPr lang="en-US" sz="1700" dirty="0"/>
              <a:t>Illinois- Ahlers </a:t>
            </a:r>
            <a:endParaRPr lang="en-US" sz="1700" dirty="0">
              <a:effectLst/>
            </a:endParaRPr>
          </a:p>
        </p:txBody>
      </p:sp>
      <p:pic>
        <p:nvPicPr>
          <p:cNvPr id="5" name="Picture 4" descr="A logo of a tree with colorful leaves&#10;&#10;Description automatically generated">
            <a:extLst>
              <a:ext uri="{FF2B5EF4-FFF2-40B4-BE49-F238E27FC236}">
                <a16:creationId xmlns:a16="http://schemas.microsoft.com/office/drawing/2014/main" id="{F231DCD0-0179-9257-B83D-DD9D676A4257}"/>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3494"/>
          <a:stretch/>
        </p:blipFill>
        <p:spPr>
          <a:xfrm>
            <a:off x="6538366" y="1383738"/>
            <a:ext cx="4929098" cy="4756870"/>
          </a:xfrm>
          <a:prstGeom prst="rect">
            <a:avLst/>
          </a:prstGeom>
        </p:spPr>
      </p:pic>
    </p:spTree>
    <p:extLst>
      <p:ext uri="{BB962C8B-B14F-4D97-AF65-F5344CB8AC3E}">
        <p14:creationId xmlns:p14="http://schemas.microsoft.com/office/powerpoint/2010/main" val="292486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9">
            <a:extLst>
              <a:ext uri="{FF2B5EF4-FFF2-40B4-BE49-F238E27FC236}">
                <a16:creationId xmlns:a16="http://schemas.microsoft.com/office/drawing/2014/main" id="{F0AED851-54B9-4765-92D2-F0BE443BEC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1">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3">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824"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60480" y="2984992"/>
            <a:ext cx="731521" cy="673460"/>
            <a:chOff x="3940602" y="308034"/>
            <a:chExt cx="2116791" cy="3428999"/>
          </a:xfrm>
          <a:solidFill>
            <a:schemeClr val="accent4"/>
          </a:solidFill>
        </p:grpSpPr>
        <p:sp>
          <p:nvSpPr>
            <p:cNvPr id="17" name="Rectangle 16">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CE36B9B3-D7F1-CC3D-FFC1-EDB1E7C5F144}"/>
              </a:ext>
            </a:extLst>
          </p:cNvPr>
          <p:cNvPicPr>
            <a:picLocks noChangeAspect="1"/>
          </p:cNvPicPr>
          <p:nvPr/>
        </p:nvPicPr>
        <p:blipFill>
          <a:blip r:embed="rId3"/>
          <a:stretch>
            <a:fillRect/>
          </a:stretch>
        </p:blipFill>
        <p:spPr>
          <a:xfrm>
            <a:off x="932873" y="609601"/>
            <a:ext cx="10870173" cy="6114472"/>
          </a:xfrm>
          <a:prstGeom prst="rect">
            <a:avLst/>
          </a:prstGeom>
        </p:spPr>
      </p:pic>
      <p:sp>
        <p:nvSpPr>
          <p:cNvPr id="5" name="Rectangle 4">
            <a:extLst>
              <a:ext uri="{FF2B5EF4-FFF2-40B4-BE49-F238E27FC236}">
                <a16:creationId xmlns:a16="http://schemas.microsoft.com/office/drawing/2014/main" id="{50C0DD6E-9653-CB7E-A348-12821CEFC7D4}"/>
              </a:ext>
            </a:extLst>
          </p:cNvPr>
          <p:cNvSpPr/>
          <p:nvPr/>
        </p:nvSpPr>
        <p:spPr>
          <a:xfrm>
            <a:off x="3177397" y="408318"/>
            <a:ext cx="6501440" cy="738995"/>
          </a:xfrm>
          <a:prstGeom prst="rect">
            <a:avLst/>
          </a:prstGeom>
        </p:spPr>
        <p:txBody>
          <a:bodyPr vert="horz" lIns="91440" tIns="45720" rIns="91440" bIns="45720" rtlCol="0" anchor="t">
            <a:normAutofit/>
          </a:bodyPr>
          <a:lstStyle/>
          <a:p>
            <a:pPr marR="0" lvl="0" algn="ctr">
              <a:lnSpc>
                <a:spcPct val="90000"/>
              </a:lnSpc>
              <a:spcBef>
                <a:spcPct val="0"/>
              </a:spcBef>
              <a:spcAft>
                <a:spcPts val="600"/>
              </a:spcAft>
              <a:buSzPts val="1000"/>
              <a:tabLst>
                <a:tab pos="457200" algn="l"/>
              </a:tabLst>
            </a:pPr>
            <a:r>
              <a:rPr lang="en-US" sz="3600" b="1" dirty="0">
                <a:latin typeface="+mj-lt"/>
                <a:ea typeface="+mj-ea"/>
                <a:cs typeface="+mj-cs"/>
              </a:rPr>
              <a:t>Enhancing the User Experience</a:t>
            </a:r>
            <a:endParaRPr lang="en-US" sz="3600" b="1" dirty="0">
              <a:effectLst/>
              <a:latin typeface="+mj-lt"/>
              <a:ea typeface="+mj-ea"/>
              <a:cs typeface="+mj-cs"/>
            </a:endParaRPr>
          </a:p>
        </p:txBody>
      </p:sp>
    </p:spTree>
    <p:extLst>
      <p:ext uri="{BB962C8B-B14F-4D97-AF65-F5344CB8AC3E}">
        <p14:creationId xmlns:p14="http://schemas.microsoft.com/office/powerpoint/2010/main" val="17051839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9">
            <a:extLst>
              <a:ext uri="{FF2B5EF4-FFF2-40B4-BE49-F238E27FC236}">
                <a16:creationId xmlns:a16="http://schemas.microsoft.com/office/drawing/2014/main" id="{F0AED851-54B9-4765-92D2-F0BE443BEC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1">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3">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824"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60480" y="2984992"/>
            <a:ext cx="731521" cy="673460"/>
            <a:chOff x="3940602" y="308034"/>
            <a:chExt cx="2116791" cy="3428999"/>
          </a:xfrm>
          <a:solidFill>
            <a:schemeClr val="accent4"/>
          </a:solidFill>
        </p:grpSpPr>
        <p:sp>
          <p:nvSpPr>
            <p:cNvPr id="17" name="Rectangle 16">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50C0DD6E-9653-CB7E-A348-12821CEFC7D4}"/>
              </a:ext>
            </a:extLst>
          </p:cNvPr>
          <p:cNvSpPr/>
          <p:nvPr/>
        </p:nvSpPr>
        <p:spPr>
          <a:xfrm>
            <a:off x="3414668" y="0"/>
            <a:ext cx="6501440" cy="738995"/>
          </a:xfrm>
          <a:prstGeom prst="rect">
            <a:avLst/>
          </a:prstGeom>
        </p:spPr>
        <p:txBody>
          <a:bodyPr vert="horz" lIns="91440" tIns="45720" rIns="91440" bIns="45720" rtlCol="0" anchor="t">
            <a:normAutofit/>
          </a:bodyPr>
          <a:lstStyle/>
          <a:p>
            <a:pPr marR="0" lvl="0" algn="ctr">
              <a:spcBef>
                <a:spcPts val="0"/>
              </a:spcBef>
              <a:spcAft>
                <a:spcPts val="0"/>
              </a:spcAft>
              <a:buSzPts val="1000"/>
              <a:tabLst>
                <a:tab pos="457200" algn="l"/>
              </a:tabLst>
            </a:pPr>
            <a:r>
              <a:rPr lang="en-US" sz="3600" b="1" dirty="0">
                <a:latin typeface="+mj-lt"/>
                <a:ea typeface="+mj-ea"/>
                <a:cs typeface="+mj-cs"/>
              </a:rPr>
              <a:t>Evolution</a:t>
            </a:r>
            <a:r>
              <a:rPr lang="en-US" sz="3600" b="1" dirty="0">
                <a:solidFill>
                  <a:srgbClr val="000000"/>
                </a:solidFill>
                <a:latin typeface="Myriad Pro Light"/>
                <a:ea typeface="Times New Roman" panose="02020603050405020304" pitchFamily="18" charset="0"/>
              </a:rPr>
              <a:t> </a:t>
            </a:r>
            <a:r>
              <a:rPr lang="en-US" sz="3600" b="1" dirty="0">
                <a:latin typeface="+mj-lt"/>
                <a:ea typeface="+mj-ea"/>
                <a:cs typeface="+mj-cs"/>
              </a:rPr>
              <a:t>of User Interfaces</a:t>
            </a:r>
          </a:p>
        </p:txBody>
      </p:sp>
      <p:pic>
        <p:nvPicPr>
          <p:cNvPr id="3" name="Picture 2" descr="A screenshot of a computer&#10;&#10;Description automatically generated">
            <a:extLst>
              <a:ext uri="{FF2B5EF4-FFF2-40B4-BE49-F238E27FC236}">
                <a16:creationId xmlns:a16="http://schemas.microsoft.com/office/drawing/2014/main" id="{D935444D-038B-14D1-48EF-92E57503B8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527" y="540085"/>
            <a:ext cx="11298725" cy="6197174"/>
          </a:xfrm>
          <a:prstGeom prst="rect">
            <a:avLst/>
          </a:prstGeom>
          <a:ln w="38100">
            <a:solidFill>
              <a:srgbClr val="0070C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573713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149FB5C3-7336-4FE0-A30C-CC0A3646D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57" name="Group 2056">
            <a:extLst>
              <a:ext uri="{FF2B5EF4-FFF2-40B4-BE49-F238E27FC236}">
                <a16:creationId xmlns:a16="http://schemas.microsoft.com/office/drawing/2014/main" id="{19A6B5CE-CB1D-48EE-8B43-E952235C83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2058" name="Rectangle 2057">
              <a:extLst>
                <a:ext uri="{FF2B5EF4-FFF2-40B4-BE49-F238E27FC236}">
                  <a16:creationId xmlns:a16="http://schemas.microsoft.com/office/drawing/2014/main" id="{E3F3EAA5-4E15-400B-BBA3-82B3F49A21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4" name="Rectangle 2058">
              <a:extLst>
                <a:ext uri="{FF2B5EF4-FFF2-40B4-BE49-F238E27FC236}">
                  <a16:creationId xmlns:a16="http://schemas.microsoft.com/office/drawing/2014/main" id="{72BA2E40-BE9B-4C54-9CDD-40EE804CCE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65" name="Rectangle 2060">
            <a:extLst>
              <a:ext uri="{FF2B5EF4-FFF2-40B4-BE49-F238E27FC236}">
                <a16:creationId xmlns:a16="http://schemas.microsoft.com/office/drawing/2014/main" id="{0DA909B4-15FF-46A6-8A7F-7AEF977FE9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517897"/>
            <a:ext cx="11111729" cy="58579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4F9FB503-DAA8-4253-8A49-928B67D5C605}"/>
              </a:ext>
            </a:extLst>
          </p:cNvPr>
          <p:cNvSpPr/>
          <p:nvPr/>
        </p:nvSpPr>
        <p:spPr>
          <a:xfrm>
            <a:off x="1057025" y="922644"/>
            <a:ext cx="5602393" cy="1169585"/>
          </a:xfrm>
          <a:prstGeom prst="rect">
            <a:avLst/>
          </a:prstGeom>
        </p:spPr>
        <p:txBody>
          <a:bodyPr vert="horz" lIns="91440" tIns="45720" rIns="91440" bIns="45720" rtlCol="0" anchor="b">
            <a:normAutofit/>
          </a:bodyPr>
          <a:lstStyle/>
          <a:p>
            <a:pPr marR="0" lvl="0">
              <a:lnSpc>
                <a:spcPct val="90000"/>
              </a:lnSpc>
              <a:spcBef>
                <a:spcPct val="0"/>
              </a:spcBef>
              <a:spcAft>
                <a:spcPts val="600"/>
              </a:spcAft>
              <a:buSzPts val="1000"/>
              <a:tabLst>
                <a:tab pos="457200" algn="l"/>
              </a:tabLst>
            </a:pPr>
            <a:r>
              <a:rPr lang="en-US" sz="3700" b="1" dirty="0">
                <a:latin typeface="+mj-lt"/>
                <a:ea typeface="+mj-ea"/>
                <a:cs typeface="+mj-cs"/>
              </a:rPr>
              <a:t>Other Improved UI Include… </a:t>
            </a:r>
            <a:endParaRPr lang="en-US" sz="3700" b="1" dirty="0">
              <a:effectLst/>
              <a:latin typeface="+mj-lt"/>
              <a:ea typeface="+mj-ea"/>
              <a:cs typeface="+mj-cs"/>
            </a:endParaRPr>
          </a:p>
        </p:txBody>
      </p:sp>
      <p:sp>
        <p:nvSpPr>
          <p:cNvPr id="2063" name="Rectangle 2062">
            <a:extLst>
              <a:ext uri="{FF2B5EF4-FFF2-40B4-BE49-F238E27FC236}">
                <a16:creationId xmlns:a16="http://schemas.microsoft.com/office/drawing/2014/main" id="{1382A32C-5B0C-4B1C-A074-76C6DBCC9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55714" y="2263365"/>
            <a:ext cx="49377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9D1FCD4-F1B1-42D0-950B-91023DF95700}"/>
              </a:ext>
            </a:extLst>
          </p:cNvPr>
          <p:cNvSpPr/>
          <p:nvPr/>
        </p:nvSpPr>
        <p:spPr>
          <a:xfrm>
            <a:off x="1003957" y="2398143"/>
            <a:ext cx="2696776" cy="3105510"/>
          </a:xfrm>
          <a:prstGeom prst="rect">
            <a:avLst/>
          </a:prstGeom>
          <a:ln w="28575">
            <a:solidFill>
              <a:schemeClr val="accent5"/>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p>
            <a:pPr algn="ctr">
              <a:lnSpc>
                <a:spcPct val="90000"/>
              </a:lnSpc>
              <a:spcAft>
                <a:spcPts val="600"/>
              </a:spcAft>
            </a:pPr>
            <a:r>
              <a:rPr lang="en-US" sz="2800" u="sng" dirty="0">
                <a:ln>
                  <a:solidFill>
                    <a:schemeClr val="tx1"/>
                  </a:solidFill>
                </a:ln>
              </a:rPr>
              <a:t>Released: </a:t>
            </a:r>
          </a:p>
          <a:p>
            <a:pPr indent="-228600">
              <a:lnSpc>
                <a:spcPct val="90000"/>
              </a:lnSpc>
              <a:spcAft>
                <a:spcPts val="600"/>
              </a:spcAft>
              <a:buFont typeface="Arial" panose="020B0604020202020204" pitchFamily="34" charset="0"/>
              <a:buChar char="•"/>
            </a:pPr>
            <a:r>
              <a:rPr lang="en-US" sz="2800" dirty="0">
                <a:solidFill>
                  <a:schemeClr val="tx1"/>
                </a:solidFill>
              </a:rPr>
              <a:t>Patient Banner</a:t>
            </a:r>
          </a:p>
          <a:p>
            <a:pPr indent="-228600">
              <a:lnSpc>
                <a:spcPct val="90000"/>
              </a:lnSpc>
              <a:spcAft>
                <a:spcPts val="600"/>
              </a:spcAft>
              <a:buFont typeface="Arial" panose="020B0604020202020204" pitchFamily="34" charset="0"/>
              <a:buChar char="•"/>
            </a:pPr>
            <a:r>
              <a:rPr lang="en-US" sz="2800" dirty="0">
                <a:solidFill>
                  <a:schemeClr val="tx1"/>
                </a:solidFill>
              </a:rPr>
              <a:t>Advanced Referrals </a:t>
            </a:r>
          </a:p>
          <a:p>
            <a:pPr indent="-228600">
              <a:lnSpc>
                <a:spcPct val="90000"/>
              </a:lnSpc>
              <a:spcAft>
                <a:spcPts val="600"/>
              </a:spcAft>
              <a:buFont typeface="Arial" panose="020B0604020202020204" pitchFamily="34" charset="0"/>
              <a:buChar char="•"/>
            </a:pPr>
            <a:r>
              <a:rPr lang="en-US" sz="2800" dirty="0">
                <a:solidFill>
                  <a:schemeClr val="tx1"/>
                </a:solidFill>
              </a:rPr>
              <a:t>Advanced Lab Results</a:t>
            </a:r>
          </a:p>
          <a:p>
            <a:pPr>
              <a:lnSpc>
                <a:spcPct val="90000"/>
              </a:lnSpc>
              <a:spcAft>
                <a:spcPts val="600"/>
              </a:spcAft>
            </a:pPr>
            <a:endParaRPr lang="en-US" sz="2800" dirty="0">
              <a:ln>
                <a:solidFill>
                  <a:schemeClr val="tx1"/>
                </a:solidFill>
              </a:ln>
            </a:endParaRPr>
          </a:p>
        </p:txBody>
      </p:sp>
      <p:pic>
        <p:nvPicPr>
          <p:cNvPr id="5" name="Picture 4" descr="A logo of a tree with colorful leaves&#10;&#10;Description automatically generated">
            <a:extLst>
              <a:ext uri="{FF2B5EF4-FFF2-40B4-BE49-F238E27FC236}">
                <a16:creationId xmlns:a16="http://schemas.microsoft.com/office/drawing/2014/main" id="{F231DCD0-0179-9257-B83D-DD9D676A425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7850640" y="774285"/>
            <a:ext cx="2581173" cy="2581173"/>
          </a:xfrm>
          <a:prstGeom prst="rect">
            <a:avLst/>
          </a:prstGeom>
        </p:spPr>
      </p:pic>
      <p:pic>
        <p:nvPicPr>
          <p:cNvPr id="2050" name="Picture 2" descr="UI/UX Development Company | Spirale Infosoft">
            <a:extLst>
              <a:ext uri="{FF2B5EF4-FFF2-40B4-BE49-F238E27FC236}">
                <a16:creationId xmlns:a16="http://schemas.microsoft.com/office/drawing/2014/main" id="{C4C52F3C-9A8E-40C5-F232-151C4413371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960757" y="3122492"/>
            <a:ext cx="4565483" cy="306587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8BDD316-2A7D-D9BE-F465-1EF93A359DA4}"/>
              </a:ext>
            </a:extLst>
          </p:cNvPr>
          <p:cNvSpPr txBox="1"/>
          <p:nvPr/>
        </p:nvSpPr>
        <p:spPr>
          <a:xfrm>
            <a:off x="3899136" y="2389517"/>
            <a:ext cx="2838094" cy="3108543"/>
          </a:xfrm>
          <a:prstGeom prst="rect">
            <a:avLst/>
          </a:prstGeom>
          <a:noFill/>
          <a:ln w="28575">
            <a:solidFill>
              <a:schemeClr val="accent5"/>
            </a:solidFill>
          </a:ln>
        </p:spPr>
        <p:txBody>
          <a:bodyPr wrap="square" rtlCol="0">
            <a:spAutoFit/>
          </a:bodyPr>
          <a:lstStyle/>
          <a:p>
            <a:pPr algn="ctr"/>
            <a:r>
              <a:rPr lang="en-US" sz="2800" b="1" u="sng" dirty="0"/>
              <a:t>Coming Soon:</a:t>
            </a:r>
          </a:p>
          <a:p>
            <a:pPr marL="342900" indent="-342900">
              <a:buFont typeface="Arial" panose="020B0604020202020204" pitchFamily="34" charset="0"/>
              <a:buChar char="•"/>
            </a:pPr>
            <a:r>
              <a:rPr lang="en-US" sz="2800" dirty="0"/>
              <a:t>Today’s Patients </a:t>
            </a:r>
          </a:p>
          <a:p>
            <a:pPr marL="342900" indent="-342900">
              <a:buFont typeface="Arial" panose="020B0604020202020204" pitchFamily="34" charset="0"/>
              <a:buChar char="•"/>
            </a:pPr>
            <a:r>
              <a:rPr lang="en-US" sz="2800" dirty="0"/>
              <a:t>Clinical Overview</a:t>
            </a:r>
          </a:p>
          <a:p>
            <a:pPr marL="342900" indent="-342900">
              <a:buFont typeface="Arial" panose="020B0604020202020204" pitchFamily="34" charset="0"/>
              <a:buChar char="•"/>
            </a:pPr>
            <a:r>
              <a:rPr lang="en-US" sz="2800" dirty="0"/>
              <a:t>Communication Hub </a:t>
            </a:r>
          </a:p>
          <a:p>
            <a:pPr marL="342900" indent="-342900">
              <a:buFont typeface="Arial" panose="020B0604020202020204" pitchFamily="34" charset="0"/>
              <a:buChar char="•"/>
            </a:pPr>
            <a:r>
              <a:rPr lang="en-US" sz="2800" dirty="0"/>
              <a:t>…AND </a:t>
            </a:r>
          </a:p>
        </p:txBody>
      </p:sp>
    </p:spTree>
    <p:extLst>
      <p:ext uri="{BB962C8B-B14F-4D97-AF65-F5344CB8AC3E}">
        <p14:creationId xmlns:p14="http://schemas.microsoft.com/office/powerpoint/2010/main" val="15820079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34" name="Rectangle 2069">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4F9FB503-DAA8-4253-8A49-928B67D5C605}"/>
              </a:ext>
            </a:extLst>
          </p:cNvPr>
          <p:cNvSpPr/>
          <p:nvPr/>
        </p:nvSpPr>
        <p:spPr>
          <a:xfrm>
            <a:off x="838201" y="345810"/>
            <a:ext cx="5120561" cy="1325563"/>
          </a:xfrm>
          <a:prstGeom prst="rect">
            <a:avLst/>
          </a:prstGeom>
        </p:spPr>
        <p:txBody>
          <a:bodyPr vert="horz" lIns="91440" tIns="45720" rIns="91440" bIns="45720" rtlCol="0" anchor="ctr">
            <a:normAutofit/>
          </a:bodyPr>
          <a:lstStyle/>
          <a:p>
            <a:pPr marR="0" lvl="0">
              <a:lnSpc>
                <a:spcPct val="90000"/>
              </a:lnSpc>
              <a:spcBef>
                <a:spcPct val="0"/>
              </a:spcBef>
              <a:spcAft>
                <a:spcPts val="600"/>
              </a:spcAft>
              <a:buSzPts val="1000"/>
              <a:tabLst>
                <a:tab pos="457200" algn="l"/>
              </a:tabLst>
            </a:pPr>
            <a:r>
              <a:rPr lang="en-US" sz="3100" b="1" kern="1200" dirty="0">
                <a:solidFill>
                  <a:schemeClr val="tx1"/>
                </a:solidFill>
                <a:latin typeface="+mj-lt"/>
                <a:ea typeface="+mj-ea"/>
                <a:cs typeface="+mj-cs"/>
              </a:rPr>
              <a:t>New Provider Note Workflow!!! </a:t>
            </a:r>
            <a:endParaRPr lang="en-US" sz="3100" kern="1200" dirty="0">
              <a:solidFill>
                <a:schemeClr val="tx1"/>
              </a:solidFill>
              <a:latin typeface="+mj-lt"/>
              <a:ea typeface="+mj-ea"/>
              <a:cs typeface="+mj-cs"/>
            </a:endParaRPr>
          </a:p>
          <a:p>
            <a:pPr marR="0" lvl="0">
              <a:lnSpc>
                <a:spcPct val="90000"/>
              </a:lnSpc>
              <a:spcBef>
                <a:spcPct val="0"/>
              </a:spcBef>
              <a:spcAft>
                <a:spcPts val="600"/>
              </a:spcAft>
              <a:buSzPts val="1000"/>
              <a:tabLst>
                <a:tab pos="457200" algn="l"/>
              </a:tabLst>
            </a:pPr>
            <a:r>
              <a:rPr lang="en-US" sz="2300" kern="1200" dirty="0">
                <a:solidFill>
                  <a:schemeClr val="tx1"/>
                </a:solidFill>
                <a:latin typeface="+mj-lt"/>
                <a:ea typeface="+mj-ea"/>
                <a:cs typeface="+mj-cs"/>
              </a:rPr>
              <a:t>Some key benefits included...</a:t>
            </a:r>
          </a:p>
        </p:txBody>
      </p:sp>
      <p:sp>
        <p:nvSpPr>
          <p:cNvPr id="3" name="Rectangle 2">
            <a:extLst>
              <a:ext uri="{FF2B5EF4-FFF2-40B4-BE49-F238E27FC236}">
                <a16:creationId xmlns:a16="http://schemas.microsoft.com/office/drawing/2014/main" id="{89D1FCD4-F1B1-42D0-950B-91023DF95700}"/>
              </a:ext>
            </a:extLst>
          </p:cNvPr>
          <p:cNvSpPr/>
          <p:nvPr/>
        </p:nvSpPr>
        <p:spPr>
          <a:xfrm>
            <a:off x="1069110" y="1502353"/>
            <a:ext cx="5092194" cy="4351338"/>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2300" dirty="0"/>
              <a:t>View high level summary from previous encounters </a:t>
            </a:r>
          </a:p>
          <a:p>
            <a:pPr marL="285750" indent="-228600">
              <a:lnSpc>
                <a:spcPct val="90000"/>
              </a:lnSpc>
              <a:spcAft>
                <a:spcPts val="600"/>
              </a:spcAft>
              <a:buFont typeface="Arial" panose="020B0604020202020204" pitchFamily="34" charset="0"/>
              <a:buChar char="•"/>
            </a:pPr>
            <a:r>
              <a:rPr lang="en-US" sz="2300" dirty="0"/>
              <a:t>Add exam details prior to creating the encounter </a:t>
            </a:r>
          </a:p>
          <a:p>
            <a:pPr marL="285750" indent="-228600">
              <a:lnSpc>
                <a:spcPct val="90000"/>
              </a:lnSpc>
              <a:spcAft>
                <a:spcPts val="600"/>
              </a:spcAft>
              <a:buFont typeface="Arial" panose="020B0604020202020204" pitchFamily="34" charset="0"/>
              <a:buChar char="•"/>
            </a:pPr>
            <a:r>
              <a:rPr lang="en-US" sz="2300" dirty="0"/>
              <a:t>Easily add/sort/remove components</a:t>
            </a:r>
          </a:p>
          <a:p>
            <a:pPr marL="285750" indent="-228600">
              <a:lnSpc>
                <a:spcPct val="90000"/>
              </a:lnSpc>
              <a:spcAft>
                <a:spcPts val="600"/>
              </a:spcAft>
              <a:buFont typeface="Arial" panose="020B0604020202020204" pitchFamily="34" charset="0"/>
              <a:buChar char="•"/>
            </a:pPr>
            <a:r>
              <a:rPr lang="en-US" sz="2300" dirty="0"/>
              <a:t>Enhanced clinical overview panel </a:t>
            </a:r>
          </a:p>
          <a:p>
            <a:pPr marL="285750" indent="-228600">
              <a:lnSpc>
                <a:spcPct val="90000"/>
              </a:lnSpc>
              <a:spcAft>
                <a:spcPts val="600"/>
              </a:spcAft>
              <a:buFont typeface="Arial" panose="020B0604020202020204" pitchFamily="34" charset="0"/>
              <a:buChar char="•"/>
            </a:pPr>
            <a:r>
              <a:rPr lang="en-US" sz="2300" dirty="0"/>
              <a:t>Real time SOAP Text </a:t>
            </a:r>
          </a:p>
          <a:p>
            <a:pPr marL="285750" indent="-228600">
              <a:lnSpc>
                <a:spcPct val="90000"/>
              </a:lnSpc>
              <a:spcAft>
                <a:spcPts val="600"/>
              </a:spcAft>
              <a:buFont typeface="Arial" panose="020B0604020202020204" pitchFamily="34" charset="0"/>
              <a:buChar char="•"/>
            </a:pPr>
            <a:r>
              <a:rPr lang="en-US" sz="2300" dirty="0"/>
              <a:t>Easily sign/print/fax encounter </a:t>
            </a:r>
          </a:p>
          <a:p>
            <a:pPr marL="285750" indent="-228600">
              <a:lnSpc>
                <a:spcPct val="90000"/>
              </a:lnSpc>
              <a:spcAft>
                <a:spcPts val="600"/>
              </a:spcAft>
              <a:buFont typeface="Arial" panose="020B0604020202020204" pitchFamily="34" charset="0"/>
              <a:buChar char="•"/>
            </a:pPr>
            <a:r>
              <a:rPr lang="en-US" sz="2300" dirty="0"/>
              <a:t>Improved medical spellchecker</a:t>
            </a:r>
          </a:p>
          <a:p>
            <a:pPr marL="285750" indent="-228600">
              <a:lnSpc>
                <a:spcPct val="90000"/>
              </a:lnSpc>
              <a:spcAft>
                <a:spcPts val="600"/>
              </a:spcAft>
              <a:buFont typeface="Arial" panose="020B0604020202020204" pitchFamily="34" charset="0"/>
              <a:buChar char="•"/>
            </a:pPr>
            <a:r>
              <a:rPr lang="en-US" sz="2300" dirty="0"/>
              <a:t>Ability to customize left/right side panels  </a:t>
            </a:r>
          </a:p>
        </p:txBody>
      </p:sp>
      <p:sp>
        <p:nvSpPr>
          <p:cNvPr id="2135" name="Oval 2071">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descr="A logo of a tree with colorful leaves&#10;&#10;Description automatically generated">
            <a:extLst>
              <a:ext uri="{FF2B5EF4-FFF2-40B4-BE49-F238E27FC236}">
                <a16:creationId xmlns:a16="http://schemas.microsoft.com/office/drawing/2014/main" id="{F231DCD0-0179-9257-B83D-DD9D676A4257}"/>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3740" r="2" b="2"/>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2136" name="Arc 2073">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6" name="Picture 5">
            <a:extLst>
              <a:ext uri="{FF2B5EF4-FFF2-40B4-BE49-F238E27FC236}">
                <a16:creationId xmlns:a16="http://schemas.microsoft.com/office/drawing/2014/main" id="{730D04D5-F2AC-505D-E134-E2E2A0F20173}"/>
              </a:ext>
            </a:extLst>
          </p:cNvPr>
          <p:cNvPicPr>
            <a:picLocks noChangeAspect="1"/>
          </p:cNvPicPr>
          <p:nvPr/>
        </p:nvPicPr>
        <p:blipFill rotWithShape="1">
          <a:blip r:embed="rId4"/>
          <a:srcRect l="116" r="13013" b="4"/>
          <a:stretch/>
        </p:blipFill>
        <p:spPr>
          <a:xfrm>
            <a:off x="6261607" y="1"/>
            <a:ext cx="3912034" cy="3343563"/>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37767443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583C78BC638F043ADC332075ADF6D9F" ma:contentTypeVersion="14" ma:contentTypeDescription="Create a new document." ma:contentTypeScope="" ma:versionID="d5ef9dc2e1f616cf4b4d98190987f1cd">
  <xsd:schema xmlns:xsd="http://www.w3.org/2001/XMLSchema" xmlns:xs="http://www.w3.org/2001/XMLSchema" xmlns:p="http://schemas.microsoft.com/office/2006/metadata/properties" xmlns:ns2="ee36578f-8222-40a7-863e-3e150c1c0bf7" xmlns:ns3="5a202a1f-a3da-4432-b65e-905e9552fcf8" targetNamespace="http://schemas.microsoft.com/office/2006/metadata/properties" ma:root="true" ma:fieldsID="dcca7ba743b1513ef1db5282c68629f5" ns2:_="" ns3:_="">
    <xsd:import namespace="ee36578f-8222-40a7-863e-3e150c1c0bf7"/>
    <xsd:import namespace="5a202a1f-a3da-4432-b65e-905e9552fcf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e36578f-8222-40a7-863e-3e150c1c0bf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9f8d8871-522c-4e67-9b15-3f589a5b8b7c"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a202a1f-a3da-4432-b65e-905e9552fcf8"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57b29e12-a39a-402d-8173-4fbb2591f3db}" ma:internalName="TaxCatchAll" ma:showField="CatchAllData" ma:web="5a202a1f-a3da-4432-b65e-905e9552fcf8">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48EF836-77E9-41C9-BED4-59C1EAF405C4}"/>
</file>

<file path=customXml/itemProps2.xml><?xml version="1.0" encoding="utf-8"?>
<ds:datastoreItem xmlns:ds="http://schemas.openxmlformats.org/officeDocument/2006/customXml" ds:itemID="{E26700F5-A3FB-441C-9E85-192B00020301}"/>
</file>

<file path=docProps/app.xml><?xml version="1.0" encoding="utf-8"?>
<Properties xmlns="http://schemas.openxmlformats.org/officeDocument/2006/extended-properties" xmlns:vt="http://schemas.openxmlformats.org/officeDocument/2006/docPropsVTypes">
  <Template/>
  <TotalTime>2565</TotalTime>
  <Words>1996</Words>
  <Application>Microsoft Office PowerPoint</Application>
  <PresentationFormat>Widescreen</PresentationFormat>
  <Paragraphs>200</Paragraphs>
  <Slides>39</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Arial</vt:lpstr>
      <vt:lpstr>Bahnschrift Light</vt:lpstr>
      <vt:lpstr>Calibri</vt:lpstr>
      <vt:lpstr>Calibri Light</vt:lpstr>
      <vt:lpstr>Myriad Pro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Lane DeVoile</dc:creator>
  <cp:lastModifiedBy>Kristina Cramarossa</cp:lastModifiedBy>
  <cp:revision>23</cp:revision>
  <dcterms:created xsi:type="dcterms:W3CDTF">2023-08-22T16:15:59Z</dcterms:created>
  <dcterms:modified xsi:type="dcterms:W3CDTF">2023-10-02T14:44:52Z</dcterms:modified>
</cp:coreProperties>
</file>